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7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40905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8135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709740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85201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19615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248135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그림 열 3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688369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5922589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0350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13276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61262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914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746620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9332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28172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6757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78986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B3F9CBF-BA34-4635-92DE-3D52A530E112}" type="datetimeFigureOut">
              <a:rPr lang="ko-KR" altLang="en-US" smtClean="0"/>
              <a:pPr/>
              <a:t>2018-11-09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1CAD0-A842-4E25-AC60-3FEF9A8841D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1305180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1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15636" y="199506"/>
            <a:ext cx="11288683" cy="6483927"/>
          </a:xfrm>
        </p:spPr>
        <p:txBody>
          <a:bodyPr>
            <a:normAutofit fontScale="92500" lnSpcReduction="10000"/>
          </a:bodyPr>
          <a:lstStyle/>
          <a:p>
            <a:pPr marL="0" indent="0" fontAlgn="base" latinLnBrk="0">
              <a:buNone/>
            </a:pPr>
            <a:r>
              <a:rPr lang="ko-KR" altLang="en-US" sz="3000" dirty="0"/>
              <a:t>                                  </a:t>
            </a:r>
            <a:r>
              <a:rPr lang="en-US" altLang="ko-KR" sz="3000" dirty="0"/>
              <a:t>&lt; </a:t>
            </a:r>
            <a:r>
              <a:rPr lang="ko-KR" altLang="en-US" sz="3000" dirty="0"/>
              <a:t>게임 규칙 </a:t>
            </a:r>
            <a:r>
              <a:rPr lang="en-US" altLang="ko-KR" sz="3000" dirty="0"/>
              <a:t>&gt;</a:t>
            </a:r>
            <a:endParaRPr lang="ko-KR" altLang="en-US" sz="3000" dirty="0"/>
          </a:p>
          <a:p>
            <a:pPr fontAlgn="base"/>
            <a:r>
              <a:rPr lang="en-US" altLang="ko-KR" dirty="0"/>
              <a:t>1. </a:t>
            </a:r>
            <a:r>
              <a:rPr lang="ko-KR" altLang="en-US" dirty="0"/>
              <a:t>주사위를 굴려 도시에 가서 해당 비용을 내면 도시를 인수할 수 있어요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2. </a:t>
            </a:r>
            <a:r>
              <a:rPr lang="ko-KR" altLang="en-US" dirty="0"/>
              <a:t>두 개의 주사위가 같은 숫자가 나오면 한 번 더 던집니다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3. </a:t>
            </a:r>
            <a:r>
              <a:rPr lang="ko-KR" altLang="en-US" dirty="0"/>
              <a:t>상대방이 구입한 도시에 도착하면 통행료를 내야 합니다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4. </a:t>
            </a:r>
            <a:r>
              <a:rPr lang="ko-KR" altLang="en-US" dirty="0"/>
              <a:t>국세청에 도착하면 보유한 도시 개수 </a:t>
            </a:r>
            <a:r>
              <a:rPr lang="en-US" altLang="ko-KR" dirty="0"/>
              <a:t>X</a:t>
            </a:r>
            <a:r>
              <a:rPr lang="ko-KR" altLang="en-US" dirty="0"/>
              <a:t> </a:t>
            </a:r>
            <a:r>
              <a:rPr lang="en-US" altLang="ko-KR" dirty="0"/>
              <a:t>5</a:t>
            </a:r>
            <a:r>
              <a:rPr lang="ko-KR" altLang="en-US" dirty="0"/>
              <a:t>만원의 세금을 냅니다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5. </a:t>
            </a:r>
            <a:r>
              <a:rPr lang="ko-KR" altLang="en-US" dirty="0"/>
              <a:t>상대방이 보유한 도시는 </a:t>
            </a:r>
            <a:r>
              <a:rPr lang="ko-KR" altLang="en-US" dirty="0" err="1"/>
              <a:t>인수비용의</a:t>
            </a:r>
            <a:r>
              <a:rPr lang="ko-KR" altLang="en-US" dirty="0"/>
              <a:t> 두 배를 주고 다시 살 수 있어요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6. </a:t>
            </a:r>
            <a:r>
              <a:rPr lang="ko-KR" altLang="en-US" dirty="0"/>
              <a:t>출발지로 가면 월급 </a:t>
            </a:r>
            <a:r>
              <a:rPr lang="en-US" altLang="ko-KR" dirty="0"/>
              <a:t>30</a:t>
            </a:r>
            <a:r>
              <a:rPr lang="ko-KR" altLang="en-US" dirty="0"/>
              <a:t>만원을 받을 수 있다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7. </a:t>
            </a:r>
            <a:r>
              <a:rPr lang="ko-KR" altLang="en-US" dirty="0"/>
              <a:t>내가 두 번째 도착한 도시는 호텔을 세울 수 있고</a:t>
            </a:r>
            <a:r>
              <a:rPr lang="en-US" altLang="ko-KR" dirty="0"/>
              <a:t>, </a:t>
            </a:r>
            <a:r>
              <a:rPr lang="ko-KR" altLang="en-US" dirty="0"/>
              <a:t>상대방이 인수할 수 없어요</a:t>
            </a:r>
            <a:r>
              <a:rPr lang="en-US" altLang="ko-KR" dirty="0"/>
              <a:t>. </a:t>
            </a:r>
            <a:r>
              <a:rPr lang="ko-KR" altLang="en-US" dirty="0"/>
              <a:t>호텔은 통행료를 </a:t>
            </a:r>
            <a:r>
              <a:rPr lang="en-US" altLang="ko-KR" dirty="0"/>
              <a:t>3</a:t>
            </a:r>
            <a:r>
              <a:rPr lang="ko-KR" altLang="en-US" dirty="0"/>
              <a:t>배로 받을 수 있어요</a:t>
            </a:r>
            <a:r>
              <a:rPr lang="en-US" altLang="ko-KR" dirty="0"/>
              <a:t>. (</a:t>
            </a:r>
            <a:r>
              <a:rPr lang="ko-KR" altLang="en-US" dirty="0"/>
              <a:t>호텔건설비용 </a:t>
            </a:r>
            <a:r>
              <a:rPr lang="en-US" altLang="ko-KR" dirty="0"/>
              <a:t>= </a:t>
            </a:r>
            <a:r>
              <a:rPr lang="ko-KR" altLang="en-US" dirty="0"/>
              <a:t>땅값</a:t>
            </a:r>
            <a:r>
              <a:rPr lang="en-US" altLang="ko-KR" dirty="0"/>
              <a:t> 2</a:t>
            </a:r>
            <a:r>
              <a:rPr lang="ko-KR" altLang="en-US" dirty="0"/>
              <a:t>배</a:t>
            </a:r>
            <a:r>
              <a:rPr lang="en-US" altLang="ko-KR" dirty="0"/>
              <a:t> )</a:t>
            </a:r>
            <a:endParaRPr lang="ko-KR" altLang="en-US" dirty="0"/>
          </a:p>
          <a:p>
            <a:pPr fontAlgn="base"/>
            <a:r>
              <a:rPr lang="en-US" altLang="ko-KR" dirty="0"/>
              <a:t>8. </a:t>
            </a:r>
            <a:r>
              <a:rPr lang="ko-KR" altLang="en-US" dirty="0"/>
              <a:t>휴양지를 구입하면 상대방이 휴양지를 인수할 수 없다</a:t>
            </a:r>
            <a:r>
              <a:rPr lang="en-US" altLang="ko-KR" dirty="0"/>
              <a:t>. (</a:t>
            </a:r>
            <a:r>
              <a:rPr lang="ko-KR" altLang="en-US" dirty="0"/>
              <a:t>두바이</a:t>
            </a:r>
            <a:r>
              <a:rPr lang="en-US" altLang="ko-KR" dirty="0"/>
              <a:t>, </a:t>
            </a:r>
            <a:r>
              <a:rPr lang="ko-KR" altLang="en-US" dirty="0"/>
              <a:t>발리</a:t>
            </a:r>
            <a:r>
              <a:rPr lang="en-US" altLang="ko-KR" dirty="0"/>
              <a:t>, </a:t>
            </a:r>
            <a:r>
              <a:rPr lang="ko-KR" altLang="en-US" dirty="0"/>
              <a:t>하와이</a:t>
            </a:r>
            <a:r>
              <a:rPr lang="en-US" altLang="ko-KR" dirty="0"/>
              <a:t>, </a:t>
            </a:r>
            <a:r>
              <a:rPr lang="ko-KR" altLang="en-US" dirty="0" err="1"/>
              <a:t>푸켓</a:t>
            </a:r>
            <a:r>
              <a:rPr lang="en-US" altLang="ko-KR" dirty="0"/>
              <a:t>, </a:t>
            </a:r>
            <a:r>
              <a:rPr lang="ko-KR" altLang="en-US" dirty="0"/>
              <a:t>타히티</a:t>
            </a:r>
            <a:r>
              <a:rPr lang="en-US" altLang="ko-KR" dirty="0"/>
              <a:t>)</a:t>
            </a:r>
            <a:endParaRPr lang="ko-KR" altLang="en-US" dirty="0"/>
          </a:p>
          <a:p>
            <a:pPr fontAlgn="base"/>
            <a:r>
              <a:rPr lang="en-US" altLang="ko-KR" dirty="0"/>
              <a:t>9. 1) </a:t>
            </a:r>
            <a:r>
              <a:rPr lang="ko-KR" altLang="en-US" dirty="0"/>
              <a:t>무인도 </a:t>
            </a:r>
            <a:r>
              <a:rPr lang="en-US" altLang="ko-KR" dirty="0"/>
              <a:t>: </a:t>
            </a:r>
            <a:r>
              <a:rPr lang="ko-KR" altLang="en-US" dirty="0"/>
              <a:t>자신의 차례가 </a:t>
            </a:r>
            <a:r>
              <a:rPr lang="en-US" altLang="ko-KR" dirty="0"/>
              <a:t>3</a:t>
            </a:r>
            <a:r>
              <a:rPr lang="ko-KR" altLang="en-US" dirty="0"/>
              <a:t>번 돌아와야 탈출</a:t>
            </a:r>
          </a:p>
          <a:p>
            <a:pPr fontAlgn="base"/>
            <a:r>
              <a:rPr lang="en-US" altLang="ko-KR" dirty="0"/>
              <a:t>  2) </a:t>
            </a:r>
            <a:r>
              <a:rPr lang="ko-KR" altLang="en-US" dirty="0"/>
              <a:t>올림픽 </a:t>
            </a:r>
            <a:r>
              <a:rPr lang="en-US" altLang="ko-KR" dirty="0"/>
              <a:t>: </a:t>
            </a:r>
            <a:r>
              <a:rPr lang="ko-KR" altLang="en-US" dirty="0"/>
              <a:t>내가 인수한 도시 중 하나에 올림픽을 개최할 수 있고 통행료를 </a:t>
            </a:r>
            <a:r>
              <a:rPr lang="en-US" altLang="ko-KR" dirty="0"/>
              <a:t>5</a:t>
            </a:r>
            <a:r>
              <a:rPr lang="ko-KR" altLang="en-US" dirty="0"/>
              <a:t>배 받을 수 있어요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  3) </a:t>
            </a:r>
            <a:r>
              <a:rPr lang="ko-KR" altLang="en-US" dirty="0"/>
              <a:t>세계여행 </a:t>
            </a:r>
            <a:r>
              <a:rPr lang="en-US" altLang="ko-KR" dirty="0"/>
              <a:t>: </a:t>
            </a:r>
            <a:r>
              <a:rPr lang="ko-KR" altLang="en-US" dirty="0"/>
              <a:t>내가 원하는 도시로 가서 도시를 인수할 수 있어요</a:t>
            </a:r>
            <a:r>
              <a:rPr lang="en-US" altLang="ko-KR" dirty="0"/>
              <a:t>.</a:t>
            </a:r>
            <a:endParaRPr lang="ko-KR" altLang="en-US" dirty="0"/>
          </a:p>
          <a:p>
            <a:pPr fontAlgn="base"/>
            <a:r>
              <a:rPr lang="en-US" altLang="ko-KR" dirty="0"/>
              <a:t>10. </a:t>
            </a:r>
            <a:r>
              <a:rPr lang="ko-KR" altLang="en-US" dirty="0"/>
              <a:t>돈이 먼저 떨어지는 팀이 지고</a:t>
            </a:r>
            <a:r>
              <a:rPr lang="en-US" altLang="ko-KR" dirty="0"/>
              <a:t>, </a:t>
            </a:r>
            <a:r>
              <a:rPr lang="ko-KR" altLang="en-US" dirty="0" err="1"/>
              <a:t>보유돈</a:t>
            </a:r>
            <a:r>
              <a:rPr lang="en-US" altLang="ko-KR" dirty="0"/>
              <a:t>+</a:t>
            </a:r>
            <a:r>
              <a:rPr lang="ko-KR" altLang="en-US" dirty="0"/>
              <a:t>땅값 가장 많은 돈을 소유한 팀이 이긴다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en-US" altLang="ko-KR" dirty="0" smtClean="0"/>
              <a:t>11. </a:t>
            </a:r>
            <a:r>
              <a:rPr lang="ko-KR" altLang="en-US" dirty="0" smtClean="0"/>
              <a:t>두 번째 판부터는 첫 번째 판의 결과대로 재산을 보유하는데</a:t>
            </a:r>
            <a:r>
              <a:rPr lang="en-US" altLang="ko-KR" dirty="0" smtClean="0"/>
              <a:t>, 1</a:t>
            </a:r>
            <a:r>
              <a:rPr lang="ko-KR" altLang="en-US" dirty="0" smtClean="0"/>
              <a:t>등은 </a:t>
            </a:r>
            <a:r>
              <a:rPr lang="en-US" altLang="ko-KR" dirty="0" smtClean="0"/>
              <a:t>400</a:t>
            </a:r>
            <a:r>
              <a:rPr lang="ko-KR" altLang="en-US" dirty="0" smtClean="0"/>
              <a:t>만 원</a:t>
            </a:r>
            <a:r>
              <a:rPr lang="en-US" altLang="ko-KR" dirty="0" smtClean="0"/>
              <a:t>, 2</a:t>
            </a:r>
            <a:r>
              <a:rPr lang="ko-KR" altLang="en-US" dirty="0" smtClean="0"/>
              <a:t>등은 </a:t>
            </a:r>
            <a:r>
              <a:rPr lang="en-US" altLang="ko-KR" dirty="0" smtClean="0"/>
              <a:t>200</a:t>
            </a:r>
            <a:r>
              <a:rPr lang="ko-KR" altLang="en-US" dirty="0" smtClean="0"/>
              <a:t>만 원</a:t>
            </a:r>
            <a:r>
              <a:rPr lang="en-US" altLang="ko-KR" dirty="0" smtClean="0"/>
              <a:t>,           3</a:t>
            </a:r>
            <a:r>
              <a:rPr lang="ko-KR" altLang="en-US" dirty="0" smtClean="0"/>
              <a:t>등은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만 원</a:t>
            </a:r>
            <a:r>
              <a:rPr lang="en-US" altLang="ko-KR" dirty="0" smtClean="0"/>
              <a:t>, 4</a:t>
            </a:r>
            <a:r>
              <a:rPr lang="ko-KR" altLang="en-US" dirty="0" smtClean="0"/>
              <a:t>등은 </a:t>
            </a:r>
            <a:r>
              <a:rPr lang="en-US" altLang="ko-KR" dirty="0" smtClean="0"/>
              <a:t>0</a:t>
            </a:r>
            <a:r>
              <a:rPr lang="ko-KR" altLang="en-US" dirty="0" smtClean="0"/>
              <a:t>만 원을 보유합니다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en-US" altLang="ko-KR" spc="-150" dirty="0" smtClean="0"/>
              <a:t>12. </a:t>
            </a:r>
            <a:r>
              <a:rPr lang="ko-KR" altLang="en-US" spc="-150" dirty="0" smtClean="0"/>
              <a:t>두 번째 판부터는</a:t>
            </a:r>
            <a:r>
              <a:rPr lang="en-US" altLang="ko-KR" spc="-150" dirty="0" smtClean="0"/>
              <a:t>1</a:t>
            </a:r>
            <a:r>
              <a:rPr lang="ko-KR" altLang="en-US" spc="-150" dirty="0" smtClean="0"/>
              <a:t>등은 황금카드</a:t>
            </a:r>
            <a:r>
              <a:rPr lang="en-US" altLang="ko-KR" spc="-150" dirty="0" smtClean="0"/>
              <a:t>, 4</a:t>
            </a:r>
            <a:r>
              <a:rPr lang="ko-KR" altLang="en-US" spc="-150" dirty="0" smtClean="0"/>
              <a:t>등은 </a:t>
            </a:r>
            <a:r>
              <a:rPr lang="ko-KR" altLang="en-US" spc="-150" dirty="0" err="1" smtClean="0"/>
              <a:t>흙수저</a:t>
            </a:r>
            <a:r>
              <a:rPr lang="ko-KR" altLang="en-US" spc="-150" dirty="0" smtClean="0"/>
              <a:t> 카드만 뽑을 수 있고</a:t>
            </a:r>
            <a:r>
              <a:rPr lang="en-US" altLang="ko-KR" spc="-150" dirty="0" smtClean="0"/>
              <a:t>, 2</a:t>
            </a:r>
            <a:r>
              <a:rPr lang="ko-KR" altLang="en-US" spc="-150" dirty="0" smtClean="0"/>
              <a:t>등과 </a:t>
            </a:r>
            <a:r>
              <a:rPr lang="en-US" altLang="ko-KR" spc="-150" dirty="0" smtClean="0"/>
              <a:t>3</a:t>
            </a:r>
            <a:r>
              <a:rPr lang="ko-KR" altLang="en-US" spc="-150" dirty="0" smtClean="0"/>
              <a:t>등은 번갈아 뽑습니다</a:t>
            </a:r>
            <a:r>
              <a:rPr lang="en-US" altLang="ko-KR" spc="-150" dirty="0" smtClean="0"/>
              <a:t>.</a:t>
            </a:r>
            <a:endParaRPr lang="ko-KR" altLang="en-US" spc="-15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65209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이온">
  <a:themeElements>
    <a:clrScheme name="이온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이온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이온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259</Words>
  <Application>Microsoft Office PowerPoint</Application>
  <PresentationFormat>사용자 지정</PresentationFormat>
  <Paragraphs>15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이온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seongrak@hanmail.net</dc:creator>
  <cp:lastModifiedBy>user</cp:lastModifiedBy>
  <cp:revision>4</cp:revision>
  <dcterms:created xsi:type="dcterms:W3CDTF">2016-08-12T07:32:26Z</dcterms:created>
  <dcterms:modified xsi:type="dcterms:W3CDTF">2018-11-08T20:24:44Z</dcterms:modified>
</cp:coreProperties>
</file>