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338" r:id="rId4"/>
    <p:sldId id="339" r:id="rId5"/>
    <p:sldId id="341" r:id="rId6"/>
    <p:sldId id="340" r:id="rId7"/>
    <p:sldId id="342" r:id="rId8"/>
    <p:sldId id="343" r:id="rId9"/>
    <p:sldId id="344" r:id="rId10"/>
    <p:sldId id="335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336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4373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이미지"/>
          <p:cNvSpPr>
            <a:spLocks noGrp="1"/>
          </p:cNvSpPr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 anchor="ctr"/>
          <a:lstStyle>
            <a:lvl1pPr defTabSz="457200">
              <a:defRPr sz="1400" cap="all" spc="28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중앙 대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제목 텍스트"/>
          <p:cNvSpPr txBox="1">
            <a:spLocks noGrp="1"/>
          </p:cNvSpPr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/>
          <a:lstStyle>
            <a:lvl1pPr defTabSz="457200">
              <a:defRPr sz="10400" cap="all" spc="208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2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4278"/>
            <a:ext cx="327168" cy="337605"/>
          </a:xfrm>
          <a:prstGeom prst="rect">
            <a:avLst/>
          </a:prstGeom>
        </p:spPr>
        <p:txBody>
          <a:bodyPr anchor="ctr"/>
          <a:lstStyle>
            <a:lvl1pPr defTabSz="457200">
              <a:defRPr sz="1400" cap="all" spc="28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 대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 anchor="ctr"/>
          <a:lstStyle>
            <a:lvl1pPr defTabSz="457200">
              <a:defRPr sz="1400" cap="all" spc="28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부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제목 텍스트"/>
          <p:cNvSpPr txBox="1">
            <a:spLocks noGrp="1"/>
          </p:cNvSpPr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 anchor="t"/>
          <a:lstStyle>
            <a:lvl1pPr defTabSz="457200">
              <a:defRPr sz="10400" cap="all" spc="208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 defTabSz="457200">
              <a:spcBef>
                <a:spcPts val="0"/>
              </a:spcBef>
              <a:buClr>
                <a:srgbClr val="9A958E"/>
              </a:buClr>
              <a:buSzTx/>
              <a:buNone/>
              <a:defRPr sz="5400" cap="all" spc="21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0" indent="0" algn="ctr" defTabSz="457200">
              <a:spcBef>
                <a:spcPts val="0"/>
              </a:spcBef>
              <a:buClr>
                <a:srgbClr val="9A958E"/>
              </a:buClr>
              <a:buSzTx/>
              <a:buNone/>
              <a:defRPr sz="5400" cap="all" spc="21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2pPr>
            <a:lvl3pPr marL="0" indent="0" algn="ctr" defTabSz="457200">
              <a:spcBef>
                <a:spcPts val="0"/>
              </a:spcBef>
              <a:buClr>
                <a:srgbClr val="9A958E"/>
              </a:buClr>
              <a:buSzTx/>
              <a:buNone/>
              <a:defRPr sz="5400" cap="all" spc="21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3pPr>
            <a:lvl4pPr marL="0" indent="0" algn="ctr" defTabSz="457200">
              <a:spcBef>
                <a:spcPts val="0"/>
              </a:spcBef>
              <a:buClr>
                <a:srgbClr val="9A958E"/>
              </a:buClr>
              <a:buSzTx/>
              <a:buNone/>
              <a:defRPr sz="5400" cap="all" spc="21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4pPr>
            <a:lvl5pPr marL="0" indent="0" algn="ctr" defTabSz="457200">
              <a:spcBef>
                <a:spcPts val="0"/>
              </a:spcBef>
              <a:buClr>
                <a:srgbClr val="9A958E"/>
              </a:buClr>
              <a:buSzTx/>
              <a:buNone/>
              <a:defRPr sz="5400" cap="all" spc="215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4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4278"/>
            <a:ext cx="327168" cy="337605"/>
          </a:xfrm>
          <a:prstGeom prst="rect">
            <a:avLst/>
          </a:prstGeom>
        </p:spPr>
        <p:txBody>
          <a:bodyPr anchor="ctr"/>
          <a:lstStyle>
            <a:lvl1pPr defTabSz="457200">
              <a:defRPr sz="1400" cap="all" spc="28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0879" y="5548418"/>
            <a:ext cx="11663681" cy="315977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0" indent="0" algn="ctr" defTabSz="257567">
              <a:spcBef>
                <a:spcPts val="1400"/>
              </a:spcBef>
              <a:buSzTx/>
              <a:buNone/>
              <a:defRPr sz="1488" b="1" cap="all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사실 정보</a:t>
            </a:r>
          </a:p>
        </p:txBody>
      </p:sp>
      <p:sp>
        <p:nvSpPr>
          <p:cNvPr id="149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0879" y="3132289"/>
            <a:ext cx="11663681" cy="2522757"/>
          </a:xfrm>
          <a:prstGeom prst="rect">
            <a:avLst/>
          </a:prstGeom>
        </p:spPr>
        <p:txBody>
          <a:bodyPr lIns="27093" tIns="27093" rIns="27093" bIns="27093" anchor="b"/>
          <a:lstStyle>
            <a:lvl1pPr marL="0" indent="0" algn="ctr" defTabSz="587022">
              <a:lnSpc>
                <a:spcPct val="70000"/>
              </a:lnSpc>
              <a:spcBef>
                <a:spcPts val="0"/>
              </a:spcBef>
              <a:buSzTx/>
              <a:buNone/>
              <a:defRPr sz="15800" b="1" cap="all" spc="-316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indent="0" algn="ctr" defTabSz="587022">
              <a:lnSpc>
                <a:spcPct val="70000"/>
              </a:lnSpc>
              <a:spcBef>
                <a:spcPts val="0"/>
              </a:spcBef>
              <a:buSzTx/>
              <a:buNone/>
              <a:defRPr sz="15800" b="1" cap="all" spc="-316"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0" indent="0" algn="ctr" defTabSz="587022">
              <a:lnSpc>
                <a:spcPct val="70000"/>
              </a:lnSpc>
              <a:spcBef>
                <a:spcPts val="0"/>
              </a:spcBef>
              <a:buSzTx/>
              <a:buNone/>
              <a:defRPr sz="15800" b="1" cap="all" spc="-316"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0" indent="0" algn="ctr" defTabSz="587022">
              <a:lnSpc>
                <a:spcPct val="70000"/>
              </a:lnSpc>
              <a:spcBef>
                <a:spcPts val="0"/>
              </a:spcBef>
              <a:buSzTx/>
              <a:buNone/>
              <a:defRPr sz="15800" b="1" cap="all" spc="-316"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0" indent="0" algn="ctr" defTabSz="587022">
              <a:lnSpc>
                <a:spcPct val="70000"/>
              </a:lnSpc>
              <a:spcBef>
                <a:spcPts val="0"/>
              </a:spcBef>
              <a:buSzTx/>
              <a:buNone/>
              <a:defRPr sz="15800" b="1" cap="all" spc="-316"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0" name="직사각형"/>
          <p:cNvSpPr/>
          <p:nvPr/>
        </p:nvSpPr>
        <p:spPr>
          <a:xfrm>
            <a:off x="-1" y="1747493"/>
            <a:ext cx="13004801" cy="149014"/>
          </a:xfrm>
          <a:prstGeom prst="rect">
            <a:avLst/>
          </a:prstGeom>
          <a:solidFill>
            <a:srgbClr val="FFFA00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>
              <a:spcBef>
                <a:spcPts val="2300"/>
              </a:spcBef>
              <a:defRPr sz="1400" spc="-28">
                <a:latin typeface="AvenirNext-DemiBold"/>
                <a:ea typeface="AvenirNext-DemiBold"/>
                <a:cs typeface="AvenirNext-DemiBold"/>
                <a:sym typeface="AvenirNext-DemiBold"/>
              </a:defRPr>
            </a:pPr>
            <a:endParaRPr/>
          </a:p>
        </p:txBody>
      </p:sp>
      <p:sp>
        <p:nvSpPr>
          <p:cNvPr id="151" name="직사각형"/>
          <p:cNvSpPr/>
          <p:nvPr/>
        </p:nvSpPr>
        <p:spPr>
          <a:xfrm>
            <a:off x="-1" y="1747493"/>
            <a:ext cx="13004801" cy="149014"/>
          </a:xfrm>
          <a:prstGeom prst="rect">
            <a:avLst/>
          </a:prstGeom>
          <a:solidFill>
            <a:srgbClr val="FFFA00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>
              <a:spcBef>
                <a:spcPts val="2300"/>
              </a:spcBef>
              <a:defRPr sz="1400" spc="-28">
                <a:latin typeface="AvenirNext-DemiBold"/>
                <a:ea typeface="AvenirNext-DemiBold"/>
                <a:cs typeface="AvenirNext-DemiBold"/>
                <a:sym typeface="AvenirNext-DemiBold"/>
              </a:defRPr>
            </a:pPr>
            <a:endParaRPr/>
          </a:p>
        </p:txBody>
      </p:sp>
      <p:sp>
        <p:nvSpPr>
          <p:cNvPr id="15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2118424" y="8061452"/>
            <a:ext cx="273136" cy="295488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2438339">
              <a:spcBef>
                <a:spcPts val="2300"/>
              </a:spcBef>
              <a:defRPr sz="14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이미지"/>
          <p:cNvSpPr>
            <a:spLocks noGrp="1"/>
          </p:cNvSpPr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이미지"/>
          <p:cNvSpPr>
            <a:spLocks noGrp="1"/>
          </p:cNvSpPr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342904" y="9296400"/>
            <a:ext cx="312218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이미지"/>
          <p:cNvSpPr>
            <a:spLocks noGrp="1"/>
          </p:cNvSpPr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이미지"/>
          <p:cNvSpPr>
            <a:spLocks noGrp="1"/>
          </p:cNvSpPr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이미지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49191"/>
            <a:ext cx="10464800" cy="6456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이미지"/>
          <p:cNvSpPr>
            <a:spLocks noGrp="1"/>
          </p:cNvSpPr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동/서양/그 외 인물편"/>
          <p:cNvSpPr txBox="1">
            <a:spLocks noGrp="1"/>
          </p:cNvSpPr>
          <p:nvPr>
            <p:ph type="title"/>
          </p:nvPr>
        </p:nvSpPr>
        <p:spPr>
          <a:xfrm>
            <a:off x="836076" y="3119047"/>
            <a:ext cx="11658601" cy="13125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52627">
              <a:defRPr sz="8118" spc="162">
                <a:solidFill>
                  <a:srgbClr val="0056D6"/>
                </a:solidFill>
                <a:latin typeface="S-Core Dream 8 Heavy"/>
                <a:ea typeface="S-Core Dream 8 Heavy"/>
                <a:cs typeface="S-Core Dream 8 Heavy"/>
                <a:sym typeface="S-Core Dream 8 Heavy"/>
              </a:defRPr>
            </a:lvl1pPr>
          </a:lstStyle>
          <a:p>
            <a:r>
              <a:rPr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동/</a:t>
            </a:r>
            <a:r>
              <a:rPr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서양</a:t>
            </a:r>
            <a:r>
              <a:rPr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/그 외 </a:t>
            </a:r>
            <a:r>
              <a:rPr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인물편</a:t>
            </a:r>
            <a:endParaRPr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2" name="신서윤리"/>
          <p:cNvSpPr txBox="1">
            <a:spLocks noGrp="1"/>
          </p:cNvSpPr>
          <p:nvPr>
            <p:ph type="body" sz="quarter" idx="1"/>
          </p:nvPr>
        </p:nvSpPr>
        <p:spPr>
          <a:xfrm>
            <a:off x="836076" y="1204352"/>
            <a:ext cx="11658601" cy="1778001"/>
          </a:xfrm>
          <a:prstGeom prst="rect">
            <a:avLst/>
          </a:prstGeom>
        </p:spPr>
        <p:txBody>
          <a:bodyPr>
            <a:noAutofit/>
          </a:bodyPr>
          <a:lstStyle>
            <a:lvl1pPr defTabSz="452627">
              <a:buClrTx/>
              <a:defRPr sz="11385" spc="227">
                <a:gradFill flip="none" rotWithShape="1">
                  <a:gsLst>
                    <a:gs pos="0">
                      <a:srgbClr val="3A87FE"/>
                    </a:gs>
                    <a:gs pos="100000">
                      <a:srgbClr val="D357FE"/>
                    </a:gs>
                  </a:gsLst>
                  <a:lin ang="5400000" scaled="0"/>
                </a:gradFill>
                <a:latin typeface="S-Core Dream 8 Heavy"/>
                <a:ea typeface="S-Core Dream 8 Heavy"/>
                <a:cs typeface="S-Core Dream 8 Heavy"/>
                <a:sym typeface="S-Core Dream 8 Heavy"/>
              </a:defRPr>
            </a:lvl1pPr>
          </a:lstStyle>
          <a:p>
            <a:r>
              <a:rPr sz="16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신서윤리</a:t>
            </a:r>
            <a:endParaRPr sz="16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63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5069" y="4608633"/>
            <a:ext cx="3940615" cy="3940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동양/서양 윤리편"/>
          <p:cNvSpPr txBox="1">
            <a:spLocks noGrp="1"/>
          </p:cNvSpPr>
          <p:nvPr>
            <p:ph type="title"/>
          </p:nvPr>
        </p:nvSpPr>
        <p:spPr>
          <a:xfrm>
            <a:off x="673100" y="1315040"/>
            <a:ext cx="11658600" cy="1312530"/>
          </a:xfrm>
          <a:prstGeom prst="rect">
            <a:avLst/>
          </a:prstGeom>
        </p:spPr>
        <p:txBody>
          <a:bodyPr>
            <a:noAutofit/>
          </a:bodyPr>
          <a:lstStyle>
            <a:lvl1pPr defTabSz="452627">
              <a:defRPr sz="8118" spc="162">
                <a:solidFill>
                  <a:srgbClr val="669D34"/>
                </a:solidFill>
                <a:latin typeface="S-Core Dream 8 Heavy"/>
                <a:ea typeface="S-Core Dream 8 Heavy"/>
                <a:cs typeface="S-Core Dream 8 Heavy"/>
                <a:sym typeface="S-Core Dream 8 Heavy"/>
              </a:defRPr>
            </a:lvl1pPr>
          </a:lstStyle>
          <a:p>
            <a:r>
              <a:rPr lang="ko-KR" altLang="en-US" sz="166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</a:t>
            </a:r>
            <a:r>
              <a:rPr sz="166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양 </a:t>
            </a:r>
            <a:r>
              <a:rPr sz="16600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윤리편</a:t>
            </a:r>
            <a:endParaRPr sz="166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210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2632" y="4057676"/>
            <a:ext cx="5280344" cy="428365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473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8200" y="1432983"/>
            <a:ext cx="6068400" cy="6887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0642" y="2270132"/>
            <a:ext cx="6243515" cy="5213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5025" y="1373403"/>
            <a:ext cx="5134750" cy="7006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5589" y="492344"/>
            <a:ext cx="6153622" cy="8768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7489" y="1349175"/>
            <a:ext cx="5649822" cy="7055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6250" y="1984707"/>
            <a:ext cx="5152300" cy="5784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8738" y="2288232"/>
            <a:ext cx="7447324" cy="5177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6575" y="1543421"/>
            <a:ext cx="9271650" cy="6666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5683" y="2056331"/>
            <a:ext cx="6953434" cy="5640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인물 퀴즈…"/>
          <p:cNvSpPr txBox="1">
            <a:spLocks noGrp="1"/>
          </p:cNvSpPr>
          <p:nvPr>
            <p:ph type="title"/>
          </p:nvPr>
        </p:nvSpPr>
        <p:spPr>
          <a:xfrm>
            <a:off x="741006" y="1146287"/>
            <a:ext cx="11760462" cy="680619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16052">
              <a:defRPr sz="14651" spc="293">
                <a:solidFill>
                  <a:srgbClr val="0061FE"/>
                </a:solidFill>
                <a:latin typeface="S-Core Dream 8 Heavy"/>
                <a:ea typeface="S-Core Dream 8 Heavy"/>
                <a:cs typeface="S-Core Dream 8 Heavy"/>
                <a:sym typeface="S-Core Dream 8 Heavy"/>
              </a:defRPr>
            </a:pPr>
            <a:r>
              <a:rPr sz="211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인물</a:t>
            </a:r>
            <a:r>
              <a:rPr sz="211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sz="211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퀴즈</a:t>
            </a:r>
            <a:endParaRPr sz="211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defTabSz="416052">
              <a:defRPr sz="7462" spc="149">
                <a:solidFill>
                  <a:srgbClr val="0061FE"/>
                </a:solidFill>
                <a:latin typeface="S-Core Dream 8 Heavy"/>
                <a:ea typeface="S-Core Dream 8 Heavy"/>
                <a:cs typeface="S-Core Dream 8 Heavy"/>
                <a:sym typeface="S-Core Dream 8 Heavy"/>
              </a:defRPr>
            </a:pPr>
            <a:r>
              <a:rPr sz="88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화면에</a:t>
            </a:r>
            <a:r>
              <a:rPr sz="8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sz="88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나오는</a:t>
            </a:r>
            <a:r>
              <a:rPr sz="8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8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사상가</a:t>
            </a:r>
            <a:r>
              <a:rPr lang="ko-KR" altLang="en-US" sz="8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8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혹은</a:t>
            </a:r>
            <a:r>
              <a:rPr lang="en-US" sz="8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8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유명인물의 이름을 </a:t>
            </a:r>
            <a:r>
              <a:rPr lang="en-US" altLang="ko-KR" sz="8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/>
            </a:r>
            <a:br>
              <a:rPr lang="en-US" altLang="ko-KR" sz="8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sz="8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말해주세요</a:t>
            </a:r>
            <a:r>
              <a:rPr sz="8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9476" y="1885961"/>
            <a:ext cx="7985848" cy="5981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6722" y="880764"/>
            <a:ext cx="5791356" cy="7992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8D9BCF17-5565-495B-BC33-42456F701FCC-863-000000BF0A43FC45.jpeg" descr="8D9BCF17-5565-495B-BC33-42456F701FCC-863-000000BF0A43FC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475" y="1720198"/>
            <a:ext cx="8542479" cy="6406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8299" y="1433207"/>
            <a:ext cx="5688202" cy="6887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5585" y="1206047"/>
            <a:ext cx="5473630" cy="7341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1692" y="1371074"/>
            <a:ext cx="6341416" cy="7011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241331"/>
            <a:ext cx="9144000" cy="482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0441" y="659600"/>
            <a:ext cx="5163918" cy="843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9225" y="1452747"/>
            <a:ext cx="4606349" cy="6848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5005" y="1346416"/>
            <a:ext cx="5454790" cy="7060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미리보기 금지"/>
          <p:cNvSpPr txBox="1">
            <a:spLocks/>
          </p:cNvSpPr>
          <p:nvPr/>
        </p:nvSpPr>
        <p:spPr>
          <a:xfrm>
            <a:off x="155698" y="904643"/>
            <a:ext cx="12638795" cy="338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3566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57" b="0" i="0" u="none" strike="noStrike" cap="all" spc="251" baseline="0">
                <a:solidFill>
                  <a:srgbClr val="0061FE"/>
                </a:solidFill>
                <a:uFillTx/>
                <a:latin typeface="S-Core Dream 8 Heavy"/>
                <a:ea typeface="S-Core Dream 8 Heavy"/>
                <a:cs typeface="S-Core Dream 8 Heavy"/>
                <a:sym typeface="S-Core Dream 8 Heavy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ko-KR" altLang="en-US" sz="163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미리보기</a:t>
            </a:r>
            <a:r>
              <a:rPr lang="ko-KR" altLang="en-US" sz="163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금지</a:t>
            </a:r>
            <a:endParaRPr lang="ko-KR" altLang="en-US" sz="163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" name="0DC1BBFC-BED9-4891-B744-7BB868CCC364-58767-00000C9FCA4FAB32.jpeg" descr="0DC1BBFC-BED9-4891-B744-7BB868CCC364-58767-00000C9FCA4FAB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5196" y="3835555"/>
            <a:ext cx="6019801" cy="43561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1719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1523" y="1285923"/>
            <a:ext cx="7181754" cy="7181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8291" y="1621476"/>
            <a:ext cx="7208218" cy="6510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동양/서양 윤리편"/>
          <p:cNvSpPr txBox="1">
            <a:spLocks noGrp="1"/>
          </p:cNvSpPr>
          <p:nvPr>
            <p:ph type="title"/>
          </p:nvPr>
        </p:nvSpPr>
        <p:spPr>
          <a:xfrm>
            <a:off x="673100" y="1315040"/>
            <a:ext cx="11658600" cy="1312530"/>
          </a:xfrm>
          <a:prstGeom prst="rect">
            <a:avLst/>
          </a:prstGeom>
        </p:spPr>
        <p:txBody>
          <a:bodyPr>
            <a:noAutofit/>
          </a:bodyPr>
          <a:lstStyle>
            <a:lvl1pPr defTabSz="452627">
              <a:defRPr sz="8118" spc="162">
                <a:solidFill>
                  <a:srgbClr val="669D34"/>
                </a:solidFill>
                <a:latin typeface="S-Core Dream 8 Heavy"/>
                <a:ea typeface="S-Core Dream 8 Heavy"/>
                <a:cs typeface="S-Core Dream 8 Heavy"/>
                <a:sym typeface="S-Core Dream 8 Heavy"/>
              </a:defRPr>
            </a:lvl1pPr>
          </a:lstStyle>
          <a:p>
            <a:r>
              <a:rPr sz="16600" dirty="0" err="1" smtClean="0">
                <a:solidFill>
                  <a:srgbClr val="00B0F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서양</a:t>
            </a:r>
            <a:r>
              <a:rPr sz="16600" dirty="0" smtClean="0">
                <a:solidFill>
                  <a:srgbClr val="00B0F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sz="16600" dirty="0" err="1">
                <a:solidFill>
                  <a:srgbClr val="00B0F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윤리편</a:t>
            </a:r>
            <a:endParaRPr sz="16600" dirty="0">
              <a:solidFill>
                <a:srgbClr val="00B0F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210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8610" y="4084570"/>
            <a:ext cx="5347579" cy="4338196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362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2822" y="1040958"/>
            <a:ext cx="6499157" cy="7671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7400" y="1492250"/>
            <a:ext cx="6350000" cy="676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5459" y="1480711"/>
            <a:ext cx="5813882" cy="6792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6317" y="1446182"/>
            <a:ext cx="5352166" cy="6861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4900" y="1320800"/>
            <a:ext cx="5715000" cy="711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6166" y="2219500"/>
            <a:ext cx="7412468" cy="53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3805" y="874837"/>
            <a:ext cx="4497190" cy="8003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미리보기 금지"/>
          <p:cNvSpPr txBox="1">
            <a:spLocks/>
          </p:cNvSpPr>
          <p:nvPr/>
        </p:nvSpPr>
        <p:spPr>
          <a:xfrm>
            <a:off x="155698" y="904643"/>
            <a:ext cx="12638795" cy="338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3566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57" b="0" i="0" u="none" strike="noStrike" cap="all" spc="251" baseline="0">
                <a:solidFill>
                  <a:srgbClr val="0061FE"/>
                </a:solidFill>
                <a:uFillTx/>
                <a:latin typeface="S-Core Dream 8 Heavy"/>
                <a:ea typeface="S-Core Dream 8 Heavy"/>
                <a:cs typeface="S-Core Dream 8 Heavy"/>
                <a:sym typeface="S-Core Dream 8 Heavy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ko-KR" altLang="en-US" sz="163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미리보기</a:t>
            </a:r>
            <a:r>
              <a:rPr lang="ko-KR" altLang="en-US" sz="163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금지</a:t>
            </a:r>
            <a:endParaRPr lang="ko-KR" altLang="en-US" sz="163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" name="0DC1BBFC-BED9-4891-B744-7BB868CCC364-58767-00000C9FCA4FAB32.jpeg" descr="0DC1BBFC-BED9-4891-B744-7BB868CCC364-58767-00000C9FCA4FAB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5196" y="3835555"/>
            <a:ext cx="6019801" cy="43561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7187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0080" y="1175613"/>
            <a:ext cx="5424640" cy="7402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1086" y="1388387"/>
            <a:ext cx="6702628" cy="6976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6389" y="1063826"/>
            <a:ext cx="6412022" cy="7625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1517" y="1328868"/>
            <a:ext cx="6461767" cy="7095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4326" y="1136005"/>
            <a:ext cx="5196147" cy="7481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860550"/>
            <a:ext cx="8128000" cy="603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0176" y="1057212"/>
            <a:ext cx="5624449" cy="7639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1100" y="1384300"/>
            <a:ext cx="5562600" cy="698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2147" y="2087297"/>
            <a:ext cx="7740506" cy="5579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8334" y="665747"/>
            <a:ext cx="5688132" cy="8422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미리보기 금지"/>
          <p:cNvSpPr txBox="1">
            <a:spLocks/>
          </p:cNvSpPr>
          <p:nvPr/>
        </p:nvSpPr>
        <p:spPr>
          <a:xfrm>
            <a:off x="155698" y="904643"/>
            <a:ext cx="12638795" cy="338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3566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57" b="0" i="0" u="none" strike="noStrike" cap="all" spc="251" baseline="0">
                <a:solidFill>
                  <a:srgbClr val="0061FE"/>
                </a:solidFill>
                <a:uFillTx/>
                <a:latin typeface="S-Core Dream 8 Heavy"/>
                <a:ea typeface="S-Core Dream 8 Heavy"/>
                <a:cs typeface="S-Core Dream 8 Heavy"/>
                <a:sym typeface="S-Core Dream 8 Heavy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ko-KR" altLang="en-US" sz="163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미리보기</a:t>
            </a:r>
            <a:r>
              <a:rPr lang="ko-KR" altLang="en-US" sz="163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금지</a:t>
            </a:r>
            <a:endParaRPr lang="ko-KR" altLang="en-US" sz="163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" name="0DC1BBFC-BED9-4891-B744-7BB868CCC364-58767-00000C9FCA4FAB32.jpeg" descr="0DC1BBFC-BED9-4891-B744-7BB868CCC364-58767-00000C9FCA4FAB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5196" y="3835555"/>
            <a:ext cx="6019801" cy="43561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8295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2883" y="1506727"/>
            <a:ext cx="5414585" cy="6740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미리보기 금지"/>
          <p:cNvSpPr txBox="1">
            <a:spLocks/>
          </p:cNvSpPr>
          <p:nvPr/>
        </p:nvSpPr>
        <p:spPr>
          <a:xfrm>
            <a:off x="155698" y="904643"/>
            <a:ext cx="12638795" cy="338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3566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57" b="0" i="0" u="none" strike="noStrike" cap="all" spc="251" baseline="0">
                <a:solidFill>
                  <a:srgbClr val="0061FE"/>
                </a:solidFill>
                <a:uFillTx/>
                <a:latin typeface="S-Core Dream 8 Heavy"/>
                <a:ea typeface="S-Core Dream 8 Heavy"/>
                <a:cs typeface="S-Core Dream 8 Heavy"/>
                <a:sym typeface="S-Core Dream 8 Heavy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ko-KR" altLang="en-US" sz="163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미리보기</a:t>
            </a:r>
            <a:r>
              <a:rPr lang="ko-KR" altLang="en-US" sz="163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금지</a:t>
            </a:r>
            <a:endParaRPr lang="ko-KR" altLang="en-US" sz="163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" name="0DC1BBFC-BED9-4891-B744-7BB868CCC364-58767-00000C9FCA4FAB32.jpeg" descr="0DC1BBFC-BED9-4891-B744-7BB868CCC364-58767-00000C9FCA4FAB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5196" y="3835555"/>
            <a:ext cx="6019801" cy="43561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7837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인물 퀴즈…"/>
          <p:cNvSpPr txBox="1">
            <a:spLocks noGrp="1"/>
          </p:cNvSpPr>
          <p:nvPr>
            <p:ph type="title"/>
          </p:nvPr>
        </p:nvSpPr>
        <p:spPr>
          <a:xfrm>
            <a:off x="741006" y="3015428"/>
            <a:ext cx="11760462" cy="310298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16052">
              <a:defRPr sz="14651" spc="293">
                <a:solidFill>
                  <a:srgbClr val="0061FE"/>
                </a:solidFill>
                <a:latin typeface="S-Core Dream 8 Heavy"/>
                <a:ea typeface="S-Core Dream 8 Heavy"/>
                <a:cs typeface="S-Core Dream 8 Heavy"/>
                <a:sym typeface="S-Core Dream 8 Heavy"/>
              </a:defRPr>
            </a:pPr>
            <a:r>
              <a:rPr lang="ko-KR" altLang="en-US" sz="19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연습문제</a:t>
            </a:r>
            <a:endParaRPr sz="8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602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편집하려면 이중 탭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편집하려면 이중 탭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5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0052" y="836022"/>
            <a:ext cx="6324696" cy="80815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48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인물 퀴즈…"/>
          <p:cNvSpPr txBox="1">
            <a:spLocks noGrp="1"/>
          </p:cNvSpPr>
          <p:nvPr>
            <p:ph type="title"/>
          </p:nvPr>
        </p:nvSpPr>
        <p:spPr>
          <a:xfrm>
            <a:off x="741006" y="2396863"/>
            <a:ext cx="11760462" cy="310298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16052">
              <a:defRPr sz="14651" spc="293">
                <a:solidFill>
                  <a:srgbClr val="0061FE"/>
                </a:solidFill>
                <a:latin typeface="S-Core Dream 8 Heavy"/>
                <a:ea typeface="S-Core Dream 8 Heavy"/>
                <a:cs typeface="S-Core Dream 8 Heavy"/>
                <a:sym typeface="S-Core Dream 8 Heavy"/>
              </a:defRPr>
            </a:pPr>
            <a:r>
              <a:rPr lang="ko-KR" altLang="en-US" sz="27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   전</a:t>
            </a:r>
            <a:endParaRPr sz="9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5169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</Words>
  <Application>Microsoft Office PowerPoint</Application>
  <PresentationFormat>사용자 지정</PresentationFormat>
  <Paragraphs>12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60" baseType="lpstr">
      <vt:lpstr>Apple SD 산돌고딕 Neo 옅은체</vt:lpstr>
      <vt:lpstr>Avenir Next Regular</vt:lpstr>
      <vt:lpstr>AvenirNext-DemiBold</vt:lpstr>
      <vt:lpstr>Futura</vt:lpstr>
      <vt:lpstr>Helvetica Neue</vt:lpstr>
      <vt:lpstr>Helvetica Neue Light</vt:lpstr>
      <vt:lpstr>Helvetica Neue Medium</vt:lpstr>
      <vt:lpstr>S-Core Dream 8 Heavy</vt:lpstr>
      <vt:lpstr>배달의민족 주아</vt:lpstr>
      <vt:lpstr>White</vt:lpstr>
      <vt:lpstr>동/서양/그 외 인물편</vt:lpstr>
      <vt:lpstr>인물 퀴즈 화면에 나오는 사상가 혹은 유명인물의 이름을  말해주세요.</vt:lpstr>
      <vt:lpstr>PowerPoint 프레젠테이션</vt:lpstr>
      <vt:lpstr>PowerPoint 프레젠테이션</vt:lpstr>
      <vt:lpstr>PowerPoint 프레젠테이션</vt:lpstr>
      <vt:lpstr>PowerPoint 프레젠테이션</vt:lpstr>
      <vt:lpstr>연습문제</vt:lpstr>
      <vt:lpstr>PowerPoint 프레젠테이션</vt:lpstr>
      <vt:lpstr>실   전</vt:lpstr>
      <vt:lpstr>동양 윤리편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서양 윤리편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동/서양/그 외 인물편</dc:title>
  <dc:creator>user</dc:creator>
  <cp:lastModifiedBy>user</cp:lastModifiedBy>
  <cp:revision>3</cp:revision>
  <dcterms:modified xsi:type="dcterms:W3CDTF">2022-08-01T07:35:00Z</dcterms:modified>
</cp:coreProperties>
</file>