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0" r:id="rId2"/>
    <p:sldId id="261" r:id="rId3"/>
    <p:sldId id="262" r:id="rId4"/>
    <p:sldId id="267" r:id="rId5"/>
    <p:sldId id="263" r:id="rId6"/>
    <p:sldId id="264" r:id="rId7"/>
    <p:sldId id="265" r:id="rId8"/>
    <p:sldId id="266" r:id="rId9"/>
    <p:sldId id="269" r:id="rId10"/>
    <p:sldId id="270" r:id="rId11"/>
    <p:sldId id="268" r:id="rId12"/>
    <p:sldId id="271" r:id="rId13"/>
    <p:sldId id="272" r:id="rId14"/>
    <p:sldId id="273" r:id="rId15"/>
  </p:sldIdLst>
  <p:sldSz cx="12192000" cy="6858000"/>
  <p:notesSz cx="6858000" cy="9144000"/>
  <p:embeddedFontLst>
    <p:embeddedFont>
      <p:font typeface="맑은 고딕" panose="020B0503020000020004" pitchFamily="50" charset="-127"/>
      <p:regular r:id="rId16"/>
      <p:bold r:id="rId17"/>
    </p:embeddedFont>
    <p:embeddedFont>
      <p:font typeface="210 도시락 B" panose="02020603020101020101" pitchFamily="18" charset="-127"/>
      <p:regular r:id="rId18"/>
    </p:embeddedFont>
    <p:embeddedFont>
      <p:font typeface="210 크래커 R" panose="02020603020101020101" pitchFamily="18" charset="-127"/>
      <p:regular r:id="rId19"/>
    </p:embeddedFont>
    <p:embeddedFont>
      <p:font typeface="12롯데마트행복Bold" panose="02020603020101020101" pitchFamily="18" charset="-127"/>
      <p:regular r:id="rId20"/>
    </p:embeddedFont>
    <p:embeddedFont>
      <p:font typeface="12롯데마트드림Bold" panose="02020603020101020101" pitchFamily="18" charset="-127"/>
      <p:regular r:id="rId21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65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59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B975C-CEF4-451E-AA31-C325AE9BAB35}" type="datetimeFigureOut">
              <a:rPr lang="ko-KR" altLang="en-US" smtClean="0"/>
              <a:t>2020-06-30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C71C-EA02-401B-90D0-BAD57E47C1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8835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B975C-CEF4-451E-AA31-C325AE9BAB35}" type="datetimeFigureOut">
              <a:rPr lang="ko-KR" altLang="en-US" smtClean="0"/>
              <a:t>2020-06-30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C71C-EA02-401B-90D0-BAD57E47C1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023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B975C-CEF4-451E-AA31-C325AE9BAB35}" type="datetimeFigureOut">
              <a:rPr lang="ko-KR" altLang="en-US" smtClean="0"/>
              <a:t>2020-06-30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C71C-EA02-401B-90D0-BAD57E47C1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0221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B975C-CEF4-451E-AA31-C325AE9BAB35}" type="datetimeFigureOut">
              <a:rPr lang="ko-KR" altLang="en-US" smtClean="0"/>
              <a:t>2020-06-30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C71C-EA02-401B-90D0-BAD57E47C1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7019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B975C-CEF4-451E-AA31-C325AE9BAB35}" type="datetimeFigureOut">
              <a:rPr lang="ko-KR" altLang="en-US" smtClean="0"/>
              <a:t>2020-06-30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C71C-EA02-401B-90D0-BAD57E47C1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2285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B975C-CEF4-451E-AA31-C325AE9BAB35}" type="datetimeFigureOut">
              <a:rPr lang="ko-KR" altLang="en-US" smtClean="0"/>
              <a:t>2020-06-30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C71C-EA02-401B-90D0-BAD57E47C1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6419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B975C-CEF4-451E-AA31-C325AE9BAB35}" type="datetimeFigureOut">
              <a:rPr lang="ko-KR" altLang="en-US" smtClean="0"/>
              <a:t>2020-06-30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C71C-EA02-401B-90D0-BAD57E47C1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7547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B975C-CEF4-451E-AA31-C325AE9BAB35}" type="datetimeFigureOut">
              <a:rPr lang="ko-KR" altLang="en-US" smtClean="0"/>
              <a:t>2020-06-30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C71C-EA02-401B-90D0-BAD57E47C1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6585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B975C-CEF4-451E-AA31-C325AE9BAB35}" type="datetimeFigureOut">
              <a:rPr lang="ko-KR" altLang="en-US" smtClean="0"/>
              <a:t>2020-06-30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C71C-EA02-401B-90D0-BAD57E47C1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8775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B975C-CEF4-451E-AA31-C325AE9BAB35}" type="datetimeFigureOut">
              <a:rPr lang="ko-KR" altLang="en-US" smtClean="0"/>
              <a:t>2020-06-30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C71C-EA02-401B-90D0-BAD57E47C1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922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B975C-CEF4-451E-AA31-C325AE9BAB35}" type="datetimeFigureOut">
              <a:rPr lang="ko-KR" altLang="en-US" smtClean="0"/>
              <a:t>2020-06-30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C71C-EA02-401B-90D0-BAD57E47C1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3783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B975C-CEF4-451E-AA31-C325AE9BAB35}" type="datetimeFigureOut">
              <a:rPr lang="ko-KR" altLang="en-US" smtClean="0"/>
              <a:t>2020-06-30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DC71C-EA02-401B-90D0-BAD57E47C1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359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amu.wiki/w/%EB%8F%84%EA%B0%80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742" y="2523385"/>
            <a:ext cx="2916403" cy="3947747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" y="0"/>
            <a:ext cx="514349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662761" y="953725"/>
            <a:ext cx="112292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600" b="1" spc="-150" dirty="0" smtClean="0">
                <a:solidFill>
                  <a:schemeClr val="bg1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  <a:cs typeface="Arial" panose="020B0604020202020204" pitchFamily="34" charset="0"/>
              </a:rPr>
              <a:t>장자의 행복 이야기</a:t>
            </a:r>
            <a:endParaRPr lang="ko-KR" altLang="en-US" sz="9600" b="1" spc="-150" dirty="0">
              <a:solidFill>
                <a:schemeClr val="bg1"/>
              </a:solidFill>
              <a:latin typeface="12롯데마트드림Bold" panose="02020603020101020101" pitchFamily="18" charset="-127"/>
              <a:ea typeface="12롯데마트드림Bold" panose="0202060302010102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9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1059351" y="0"/>
            <a:ext cx="139555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dirty="0" smtClean="0">
                <a:solidFill>
                  <a:srgbClr val="7030A0"/>
                </a:solidFill>
                <a:latin typeface="210 도시락 B" panose="02020603020101020101" pitchFamily="18" charset="-127"/>
                <a:ea typeface="210 도시락 B" panose="02020603020101020101" pitchFamily="18" charset="-127"/>
              </a:rPr>
              <a:t>인간의 자기중심적 편견</a:t>
            </a:r>
            <a:r>
              <a:rPr lang="ko-KR" altLang="en-US" sz="5400" dirty="0" smtClean="0">
                <a:solidFill>
                  <a:srgbClr val="00B050"/>
                </a:solidFill>
                <a:latin typeface="210 도시락 B" panose="02020603020101020101" pitchFamily="18" charset="-127"/>
                <a:ea typeface="210 도시락 B" panose="02020603020101020101" pitchFamily="18" charset="-127"/>
              </a:rPr>
              <a:t>에서 비롯된 </a:t>
            </a:r>
            <a:endParaRPr lang="en-US" altLang="ko-KR" sz="5400" dirty="0" smtClean="0">
              <a:solidFill>
                <a:srgbClr val="00B050"/>
              </a:solidFill>
              <a:latin typeface="210 도시락 B" panose="02020603020101020101" pitchFamily="18" charset="-127"/>
              <a:ea typeface="210 도시락 B" panose="02020603020101020101" pitchFamily="18" charset="-127"/>
            </a:endParaRPr>
          </a:p>
          <a:p>
            <a:pPr algn="ctr"/>
            <a:r>
              <a:rPr lang="ko-KR" altLang="en-US" sz="5400" dirty="0" smtClean="0">
                <a:solidFill>
                  <a:srgbClr val="7030A0"/>
                </a:solidFill>
                <a:latin typeface="210 도시락 B" panose="02020603020101020101" pitchFamily="18" charset="-127"/>
                <a:ea typeface="210 도시락 B" panose="02020603020101020101" pitchFamily="18" charset="-127"/>
              </a:rPr>
              <a:t>분별</a:t>
            </a:r>
            <a:r>
              <a:rPr lang="ko-KR" altLang="en-US" sz="5400" dirty="0" smtClean="0">
                <a:solidFill>
                  <a:srgbClr val="00B050"/>
                </a:solidFill>
                <a:latin typeface="210 도시락 B" panose="02020603020101020101" pitchFamily="18" charset="-127"/>
                <a:ea typeface="210 도시락 B" panose="02020603020101020101" pitchFamily="18" charset="-127"/>
              </a:rPr>
              <a:t>은</a:t>
            </a:r>
            <a:r>
              <a:rPr lang="en-US" altLang="ko-KR" sz="5400" dirty="0">
                <a:solidFill>
                  <a:srgbClr val="00B050"/>
                </a:solidFill>
                <a:latin typeface="210 도시락 B" panose="02020603020101020101" pitchFamily="18" charset="-127"/>
                <a:ea typeface="210 도시락 B" panose="02020603020101020101" pitchFamily="18" charset="-127"/>
              </a:rPr>
              <a:t> </a:t>
            </a:r>
            <a:r>
              <a:rPr lang="ko-KR" altLang="en-US" sz="5400" dirty="0" err="1" smtClean="0">
                <a:solidFill>
                  <a:srgbClr val="0070C0"/>
                </a:solidFill>
                <a:latin typeface="210 도시락 B" panose="02020603020101020101" pitchFamily="18" charset="-127"/>
                <a:ea typeface="210 도시락 B" panose="02020603020101020101" pitchFamily="18" charset="-127"/>
              </a:rPr>
              <a:t>상대적일뿐</a:t>
            </a:r>
            <a:endParaRPr lang="en-US" altLang="ko-KR" sz="3000" dirty="0" smtClean="0">
              <a:solidFill>
                <a:srgbClr val="0070C0"/>
              </a:solidFill>
              <a:latin typeface="210 크래커 R" panose="02020603020101020101" pitchFamily="18" charset="-127"/>
              <a:ea typeface="210 크래커 R" panose="0202060302010102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84277" cy="6858000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276" y="-32475"/>
            <a:ext cx="6107723" cy="689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06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1042539" y="88586"/>
            <a:ext cx="139555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dirty="0" smtClean="0">
                <a:solidFill>
                  <a:srgbClr val="00B050"/>
                </a:solidFill>
                <a:latin typeface="210 도시락 B" panose="02020603020101020101" pitchFamily="18" charset="-127"/>
                <a:ea typeface="210 도시락 B" panose="02020603020101020101" pitchFamily="18" charset="-127"/>
              </a:rPr>
              <a:t>도</a:t>
            </a:r>
            <a:r>
              <a:rPr lang="en-US" altLang="ko-KR" sz="5400" dirty="0" smtClean="0">
                <a:solidFill>
                  <a:srgbClr val="00B050"/>
                </a:solidFill>
                <a:latin typeface="210 도시락 B" panose="02020603020101020101" pitchFamily="18" charset="-127"/>
                <a:ea typeface="210 도시락 B" panose="02020603020101020101" pitchFamily="18" charset="-127"/>
              </a:rPr>
              <a:t>(</a:t>
            </a:r>
            <a:r>
              <a:rPr lang="ko-KR" altLang="en-US" sz="5400" dirty="0" smtClean="0">
                <a:solidFill>
                  <a:srgbClr val="00B050"/>
                </a:solidFill>
                <a:latin typeface="210 도시락 B" panose="02020603020101020101" pitchFamily="18" charset="-127"/>
                <a:ea typeface="210 도시락 B" panose="02020603020101020101" pitchFamily="18" charset="-127"/>
              </a:rPr>
              <a:t>道</a:t>
            </a:r>
            <a:r>
              <a:rPr lang="en-US" altLang="ko-KR" sz="5400" dirty="0" smtClean="0">
                <a:solidFill>
                  <a:srgbClr val="00B050"/>
                </a:solidFill>
                <a:latin typeface="210 도시락 B" panose="02020603020101020101" pitchFamily="18" charset="-127"/>
                <a:ea typeface="210 도시락 B" panose="02020603020101020101" pitchFamily="18" charset="-127"/>
              </a:rPr>
              <a:t>)</a:t>
            </a:r>
            <a:r>
              <a:rPr lang="ko-KR" altLang="en-US" sz="3500" dirty="0" smtClean="0">
                <a:solidFill>
                  <a:srgbClr val="FF6600"/>
                </a:solidFill>
                <a:latin typeface="210 크래커 R" panose="02020603020101020101" pitchFamily="18" charset="-127"/>
                <a:ea typeface="210 크래커 R" panose="02020603020101020101" pitchFamily="18" charset="-127"/>
              </a:rPr>
              <a:t>의 관점에서 만물의 </a:t>
            </a:r>
            <a:r>
              <a:rPr lang="ko-KR" altLang="en-US" sz="3500" dirty="0" err="1" smtClean="0">
                <a:solidFill>
                  <a:srgbClr val="FF6600"/>
                </a:solidFill>
                <a:latin typeface="210 크래커 R" panose="02020603020101020101" pitchFamily="18" charset="-127"/>
                <a:ea typeface="210 크래커 R" panose="02020603020101020101" pitchFamily="18" charset="-127"/>
              </a:rPr>
              <a:t>평등함과</a:t>
            </a:r>
            <a:r>
              <a:rPr lang="ko-KR" altLang="en-US" sz="3500" dirty="0" smtClean="0">
                <a:solidFill>
                  <a:srgbClr val="FF6600"/>
                </a:solidFill>
                <a:latin typeface="210 크래커 R" panose="02020603020101020101" pitchFamily="18" charset="-127"/>
                <a:ea typeface="210 크래커 R" panose="02020603020101020101" pitchFamily="18" charset="-127"/>
              </a:rPr>
              <a:t> 정신의 자유로움 강조</a:t>
            </a:r>
            <a:endParaRPr lang="en-US" altLang="ko-KR" sz="3500" dirty="0" smtClean="0">
              <a:solidFill>
                <a:srgbClr val="FF6600"/>
              </a:solidFill>
              <a:latin typeface="210 크래커 R" panose="02020603020101020101" pitchFamily="18" charset="-127"/>
              <a:ea typeface="210 크래커 R" panose="02020603020101020101" pitchFamily="18" charset="-127"/>
            </a:endParaRPr>
          </a:p>
          <a:p>
            <a:pPr algn="ctr"/>
            <a:endParaRPr lang="en-US" altLang="ko-KR" sz="3000" dirty="0" smtClean="0">
              <a:solidFill>
                <a:srgbClr val="FF6600"/>
              </a:solidFill>
              <a:latin typeface="210 크래커 R" panose="02020603020101020101" pitchFamily="18" charset="-127"/>
              <a:ea typeface="210 크래커 R" panose="0202060302010102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2003" y="1239715"/>
            <a:ext cx="1094642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latin typeface="210 크래커 R" panose="02020603020101020101" pitchFamily="18" charset="-127"/>
                <a:ea typeface="210 크래커 R" panose="02020603020101020101" pitchFamily="18" charset="-127"/>
              </a:rPr>
              <a:t>만물은 서로 다른 본성을 가지고 태어났고 타고난 능력도 서로 다름</a:t>
            </a:r>
            <a:r>
              <a:rPr lang="en-US" altLang="ko-KR" sz="4000" dirty="0" smtClean="0">
                <a:latin typeface="210 크래커 R" panose="02020603020101020101" pitchFamily="18" charset="-127"/>
                <a:ea typeface="210 크래커 R" panose="02020603020101020101" pitchFamily="18" charset="-127"/>
              </a:rPr>
              <a:t>. </a:t>
            </a:r>
          </a:p>
          <a:p>
            <a:r>
              <a:rPr lang="ko-KR" altLang="en-US" sz="4000" dirty="0" smtClean="0">
                <a:solidFill>
                  <a:srgbClr val="FFC000"/>
                </a:solidFill>
                <a:latin typeface="210 크래커 R" panose="02020603020101020101" pitchFamily="18" charset="-127"/>
                <a:ea typeface="210 크래커 R" panose="02020603020101020101" pitchFamily="18" charset="-127"/>
              </a:rPr>
              <a:t>그러나</a:t>
            </a:r>
            <a:r>
              <a:rPr lang="en-US" altLang="ko-KR" sz="4000" dirty="0" smtClean="0">
                <a:solidFill>
                  <a:srgbClr val="FFC000"/>
                </a:solidFill>
                <a:latin typeface="210 크래커 R" panose="02020603020101020101" pitchFamily="18" charset="-127"/>
                <a:ea typeface="210 크래커 R" panose="02020603020101020101" pitchFamily="18" charset="-127"/>
              </a:rPr>
              <a:t>, </a:t>
            </a:r>
            <a:r>
              <a:rPr lang="ko-KR" altLang="en-US" sz="4000" dirty="0" smtClean="0">
                <a:solidFill>
                  <a:srgbClr val="FFC000"/>
                </a:solidFill>
                <a:latin typeface="210 크래커 R" panose="02020603020101020101" pitchFamily="18" charset="-127"/>
                <a:ea typeface="210 크래커 R" panose="02020603020101020101" pitchFamily="18" charset="-127"/>
              </a:rPr>
              <a:t>능력이 다르다고 해서 만물에 우열이 있는 것은 아니다</a:t>
            </a:r>
            <a:r>
              <a:rPr lang="en-US" altLang="ko-KR" sz="4000" dirty="0" smtClean="0">
                <a:solidFill>
                  <a:srgbClr val="FFC000"/>
                </a:solidFill>
                <a:latin typeface="210 크래커 R" panose="02020603020101020101" pitchFamily="18" charset="-127"/>
                <a:ea typeface="210 크래커 R" panose="02020603020101020101" pitchFamily="18" charset="-127"/>
              </a:rPr>
              <a:t>!</a:t>
            </a:r>
          </a:p>
          <a:p>
            <a:r>
              <a:rPr lang="ko-KR" altLang="en-US" sz="4000" dirty="0" smtClean="0">
                <a:latin typeface="210 크래커 R" panose="02020603020101020101" pitchFamily="18" charset="-127"/>
                <a:ea typeface="210 크래커 R" panose="02020603020101020101" pitchFamily="18" charset="-127"/>
              </a:rPr>
              <a:t>왜냐하면</a:t>
            </a:r>
            <a:r>
              <a:rPr lang="en-US" altLang="ko-KR" sz="4000" dirty="0" smtClean="0">
                <a:latin typeface="210 크래커 R" panose="02020603020101020101" pitchFamily="18" charset="-127"/>
                <a:ea typeface="210 크래커 R" panose="02020603020101020101" pitchFamily="18" charset="-127"/>
              </a:rPr>
              <a:t>, </a:t>
            </a:r>
            <a:r>
              <a:rPr lang="ko-KR" altLang="en-US" sz="4000" dirty="0" smtClean="0">
                <a:latin typeface="210 크래커 R" panose="02020603020101020101" pitchFamily="18" charset="-127"/>
                <a:ea typeface="210 크래커 R" panose="02020603020101020101" pitchFamily="18" charset="-127"/>
              </a:rPr>
              <a:t>만물은 각각 도에 따르는 적합한 본성을 부여 받았기 때문임</a:t>
            </a:r>
            <a:r>
              <a:rPr lang="en-US" altLang="ko-KR" sz="4000" dirty="0" smtClean="0">
                <a:latin typeface="210 크래커 R" panose="02020603020101020101" pitchFamily="18" charset="-127"/>
                <a:ea typeface="210 크래커 R" panose="02020603020101020101" pitchFamily="18" charset="-127"/>
              </a:rPr>
              <a:t>.</a:t>
            </a:r>
          </a:p>
          <a:p>
            <a:r>
              <a:rPr lang="ko-KR" altLang="en-US" sz="4000" dirty="0" smtClean="0">
                <a:latin typeface="210 크래커 R" panose="02020603020101020101" pitchFamily="18" charset="-127"/>
                <a:ea typeface="210 크래커 R" panose="02020603020101020101" pitchFamily="18" charset="-127"/>
              </a:rPr>
              <a:t>따라서</a:t>
            </a:r>
            <a:r>
              <a:rPr lang="en-US" altLang="ko-KR" sz="4000" dirty="0" smtClean="0">
                <a:latin typeface="210 크래커 R" panose="02020603020101020101" pitchFamily="18" charset="-127"/>
                <a:ea typeface="210 크래커 R" panose="02020603020101020101" pitchFamily="18" charset="-127"/>
              </a:rPr>
              <a:t>, </a:t>
            </a:r>
            <a:r>
              <a:rPr lang="ko-KR" altLang="en-US" sz="4000" dirty="0" smtClean="0">
                <a:solidFill>
                  <a:srgbClr val="FF0000"/>
                </a:solidFill>
                <a:latin typeface="210 크래커 R" panose="02020603020101020101" pitchFamily="18" charset="-127"/>
                <a:ea typeface="210 크래커 R" panose="02020603020101020101" pitchFamily="18" charset="-127"/>
              </a:rPr>
              <a:t>각자가 타고난 자연스러운 </a:t>
            </a:r>
            <a:r>
              <a:rPr lang="ko-KR" altLang="en-US" sz="4000" dirty="0" err="1" smtClean="0">
                <a:solidFill>
                  <a:srgbClr val="FF0000"/>
                </a:solidFill>
                <a:latin typeface="210 크래커 R" panose="02020603020101020101" pitchFamily="18" charset="-127"/>
                <a:ea typeface="210 크래커 R" panose="02020603020101020101" pitchFamily="18" charset="-127"/>
              </a:rPr>
              <a:t>본성대로</a:t>
            </a:r>
            <a:r>
              <a:rPr lang="ko-KR" altLang="en-US" sz="4000" dirty="0" smtClean="0">
                <a:solidFill>
                  <a:srgbClr val="FF0000"/>
                </a:solidFill>
                <a:latin typeface="210 크래커 R" panose="02020603020101020101" pitchFamily="18" charset="-127"/>
                <a:ea typeface="210 크래커 R" panose="02020603020101020101" pitchFamily="18" charset="-127"/>
              </a:rPr>
              <a:t> 살 때 행복할 수 있다고 보았다</a:t>
            </a:r>
            <a:r>
              <a:rPr lang="en-US" altLang="ko-KR" sz="4000" dirty="0" smtClean="0">
                <a:solidFill>
                  <a:srgbClr val="FF0000"/>
                </a:solidFill>
                <a:latin typeface="210 크래커 R" panose="02020603020101020101" pitchFamily="18" charset="-127"/>
                <a:ea typeface="210 크래커 R" panose="02020603020101020101" pitchFamily="18" charset="-127"/>
              </a:rPr>
              <a:t>.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89059" cy="689214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962" y="4726160"/>
            <a:ext cx="1530313" cy="1530313"/>
          </a:xfrm>
          <a:prstGeom prst="rect">
            <a:avLst/>
          </a:prstGeom>
        </p:spPr>
      </p:pic>
      <p:sp>
        <p:nvSpPr>
          <p:cNvPr id="7" name="눈물 방울 6"/>
          <p:cNvSpPr/>
          <p:nvPr/>
        </p:nvSpPr>
        <p:spPr>
          <a:xfrm>
            <a:off x="2228557" y="5804613"/>
            <a:ext cx="340659" cy="340659"/>
          </a:xfrm>
          <a:prstGeom prst="teardrop">
            <a:avLst>
              <a:gd name="adj" fmla="val 19062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눈물 방울 11"/>
          <p:cNvSpPr/>
          <p:nvPr/>
        </p:nvSpPr>
        <p:spPr>
          <a:xfrm rot="3997921">
            <a:off x="1936632" y="5146035"/>
            <a:ext cx="340659" cy="340659"/>
          </a:xfrm>
          <a:prstGeom prst="teardrop">
            <a:avLst>
              <a:gd name="adj" fmla="val 19062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눈물 방울 12"/>
          <p:cNvSpPr/>
          <p:nvPr/>
        </p:nvSpPr>
        <p:spPr>
          <a:xfrm rot="10303223">
            <a:off x="2853290" y="5064375"/>
            <a:ext cx="340659" cy="340659"/>
          </a:xfrm>
          <a:prstGeom prst="teardrop">
            <a:avLst>
              <a:gd name="adj" fmla="val 19062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눈물 방울 13"/>
          <p:cNvSpPr/>
          <p:nvPr/>
        </p:nvSpPr>
        <p:spPr>
          <a:xfrm rot="14554370">
            <a:off x="3081047" y="5625012"/>
            <a:ext cx="340659" cy="340659"/>
          </a:xfrm>
          <a:prstGeom prst="teardrop">
            <a:avLst>
              <a:gd name="adj" fmla="val 19062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9471" y="-188740"/>
            <a:ext cx="1562100" cy="4914900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2450" y="-107179"/>
            <a:ext cx="476250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41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43 0.09931 L -0.10143 0.09931 C -0.08802 0.10186 -0.08425 0.10348 -0.0655 0.09677 C -0.05677 0.09353 -0.04883 0.08612 -0.0405 0.08103 C -0.00156 0.03195 0.01237 0.03404 0.02721 -0.03795 C 0.02995 -0.05115 0.02916 -0.06596 0.03021 -0.07985 C 0.02474 -0.09235 0.02161 -0.10948 0.01393 -0.11782 C -0.00261 -0.13587 -0.06042 -0.13055 -0.06992 -0.13078 C -0.09753 -0.11596 -0.14935 -0.11504 -0.16185 -0.04837 C -0.1655 -0.0287 -0.16224 -0.0067 -0.1625 0.01436 C -0.1556 0.03172 -0.15143 0.05348 -0.14193 0.06667 C -0.10755 0.11436 -0.09245 0.10163 -0.05222 0.1007 C -0.0431 0.09005 -0.03138 0.08473 -0.025 0.06922 C -0.01432 0.04353 0.00508 -0.02314 -0.00807 -0.06272 C -0.01276 -0.07684 -0.02279 -0.08194 -0.03021 -0.09166 C -0.04076 -0.0912 -0.05182 -0.09629 -0.06172 -0.09027 C -0.09206 -0.07221 -0.09388 -0.04606 -0.10742 -0.00138 C -0.10664 0.01737 -0.10651 0.03612 -0.10521 0.05487 C -0.10495 0.05695 -0.10417 0.0595 -0.103 0.05996 C -0.09531 0.06436 -0.08724 0.06621 -0.07943 0.06922 C -0.06641 0.05788 -0.05078 0.05325 -0.0405 0.03519 C 0.00104 -0.03795 -0.00274 -0.04212 0.00078 -0.11249 C -0.00339 -0.11643 -0.00703 -0.12407 -0.01172 -0.1243 C -0.05495 -0.12684 -0.06771 -0.08587 -0.10521 -0.03795 C -0.11055 -0.02175 -0.11745 -0.00694 -0.12136 0.01042 C -0.12279 0.01644 -0.12279 0.02478 -0.12057 0.0301 C -0.11888 0.03427 -0.11472 0.03265 -0.11185 0.03404 C -0.10716 0.02917 -0.10182 0.02593 -0.09779 0.01945 C -0.09232 0.01089 -0.09297 -0.01643 -0.09271 -0.0236 C -0.0987 -0.05323 -0.1043 -0.0986 -0.12578 0.01552 C -0.13047 0.04098 -0.12787 0.07084 -0.12214 0.09538 C -0.10547 0.16575 -0.09466 0.16042 -0.06328 0.17524 C -0.05248 0.1639 -0.03841 0.15904 -0.03086 0.14121 C -0.00873 0.0882 -0.01406 0.00556 -0.02865 -0.04837 C -0.03255 -0.06272 -0.0444 -0.06319 -0.05222 -0.07059 C -0.05886 -0.06157 -0.06719 -0.05532 -0.07214 -0.04328 C -0.08216 -0.01851 -0.08985 0.02917 -0.07722 0.05742 C -0.07227 0.06853 -0.06198 0.06529 -0.05443 0.06922 C -0.0461 0.06274 -0.03594 0.06089 -0.02943 0.04955 C -0.01315 0.0213 -0.01576 -0.01041 -0.01472 -0.04583 C -0.01992 -0.06203 -0.02344 -0.07985 -0.03021 -0.0942 C -0.03854 -0.11226 -0.06419 -0.11596 -0.07279 -0.11897 C -0.08112 -0.11434 -0.09011 -0.11203 -0.09779 -0.10462 C -0.10013 -0.10231 -0.10703 -0.08471 -0.10964 -0.07846 C -0.11224 -0.04073 -0.12305 -0.00323 -0.09922 0.02223 C -0.09115 0.0308 -0.0806 0.02825 -0.07136 0.03126 C -0.06914 0.0301 -0.06628 0.03056 -0.06472 0.02732 C -0.05794 0.0139 -0.04974 0.00047 -0.04714 -0.01712 C -0.04232 -0.04745 -0.0461 -0.07638 -0.06029 -0.09282 C -0.06263 -0.09559 -0.06576 -0.09374 -0.06836 -0.0942 C -0.07448 -0.0868 -0.08281 -0.08309 -0.08672 -0.07198 C -0.10352 -0.02476 -0.09896 0.02779 -0.08021 0.07316 C -0.07513 0.08519 -0.06393 0.08195 -0.05586 0.08612 C -0.04662 0.07802 -0.03334 0.07709 -0.028 0.06135 C -0.02136 0.04214 -0.0112 -0.03703 -0.02865 -0.06272 C -0.03386 -0.07036 -0.04193 -0.06365 -0.04857 -0.06411 C -0.05417 -0.05323 -0.06016 -0.04305 -0.0655 -0.03147 C -0.0707 -0.0199 -0.06758 0.01552 -0.06693 0.0183 C -0.06485 0.02732 -0.0586 0.03126 -0.05443 0.03774 C -0.04779 0.03473 -0.03972 0.03658 -0.03451 0.02871 C -0.02057 0.00695 -0.02396 -0.03958 -0.02943 -0.06411 C -0.03125 -0.07221 -0.03724 -0.07453 -0.04115 -0.07985 C -0.0513 -0.07337 -0.06263 -0.07129 -0.07136 -0.06018 C -0.0836 -0.04467 -0.08932 -0.02129 -0.09557 0.00117 C -0.09388 0.01737 -0.09662 0.03728 -0.0905 0.04955 C -0.07396 0.08242 -0.05052 0.07408 -0.03021 0.07316 C -0.02617 0.06922 -0.02149 0.06714 -0.01836 0.06135 C -0.00469 0.03542 -0.00156 0.01066 -0.01472 -0.0236 C -0.01914 -0.03495 -0.02839 -0.03657 -0.03529 -0.04328 C -0.04362 -0.0405 -0.05248 -0.04096 -0.06029 -0.03541 C -0.06901 -0.02916 -0.08047 0.01459 -0.08242 0.02084 C -0.08412 0.03311 -0.08789 0.05093 -0.08164 0.06274 C -0.07787 0.06945 -0.07136 0.06783 -0.06615 0.07061 C -0.06003 0.06714 -0.05352 0.06552 -0.04779 0.05996 C -0.03906 0.05186 -0.02969 0.01413 -0.02722 0.00649 C -0.02643 -0.00624 -0.025 -0.01874 -0.025 -0.03147 C -0.025 -0.03564 -0.02526 -0.04096 -0.02722 -0.04328 C -0.03151 -0.0486 -0.03698 -0.0493 -0.04193 -0.05231 C -0.06914 -0.03263 -0.07591 -0.03842 -0.08972 0.0051 C -0.09128 0.01019 -0.09024 0.01644 -0.0905 0.02223 C -0.08854 0.03033 -0.08763 0.03982 -0.08464 0.047 C -0.0832 0.05047 -0.08034 0.05209 -0.078 0.05232 C -0.06914 0.05302 -0.06029 0.05047 -0.05143 0.04955 C -0.0444 0.04167 -0.03685 0.03496 -0.03021 0.02617 C -0.02826 0.02339 -0.02643 0.01968 -0.02578 0.01552 C -0.02318 0.00024 -0.02227 -0.01573 -0.02057 -0.03147 C -0.02084 -0.03448 -0.01992 -0.03865 -0.02136 -0.0405 C -0.03594 -0.06133 -0.0418 -0.04999 -0.06029 -0.04328 C -0.06563 -0.03333 -0.08307 -0.01203 -0.08386 0.01042 C -0.08412 0.01945 -0.08425 0.02894 -0.08307 0.03774 C -0.08268 0.04052 -0.0806 0.04144 -0.07943 0.04306 C -0.07214 0.03774 -0.04701 0.0301 -0.04115 0.00649 C -0.03763 -0.00786 -0.03529 -0.02314 -0.03242 -0.03795 C -0.03334 -0.05231 -0.02904 -0.07175 -0.03529 -0.08124 C -0.0556 -0.11133 -0.07253 -0.07268 -0.08464 -0.05508 C -0.08672 -0.04374 -0.09102 -0.03309 -0.09115 -0.02106 C -0.0918 0.02825 -0.06628 0.0264 -0.04492 0.04306 C -0.03242 0.04144 -0.0194 0.04376 -0.00742 0.03774 C 0.00963 0.02941 0.01041 -0.00971 0.00078 -0.03147 C -0.00365 -0.0412 -0.01302 -0.03587 -0.01992 -0.03795 C -0.03099 -0.02846 -0.06328 -0.01689 -0.06172 0.02223 C -0.06133 0.03288 -0.05495 0.03959 -0.05143 0.04839 C -0.04024 0.04515 -0.02852 0.04538 -0.01771 0.03913 C -0.01094 0.03519 -0.0056 0.02593 -8.33333E-7 0.0183 C 0.00091 0.01714 0.00247 0.0139 0.00143 0.01297 C 0.00013 0.01181 -0.00156 0.01436 -0.003 0.01552 C -0.00508 0.01737 -0.0069 0.01992 -0.00886 0.02223 C -0.00807 0.01552 -0.00768 0.00904 -0.00664 0.00255 C -0.00222 -0.02522 0.00521 -0.01319 -0.00443 -0.06411 C -0.0056 -0.07013 -0.01133 -0.06758 -0.01472 -0.06944 C -0.02943 -0.06064 -0.03021 -0.06249 -0.04115 -0.01967 C -0.0431 -0.01249 -0.03972 -0.00393 -0.03893 0.00394 L -0.02422 0.00117 L -0.05886 0.09399 C -0.05807 0.09839 -0.05755 0.10302 -0.05664 0.10718 C -0.05638 0.10834 -0.0556 0.11066 -0.05521 0.10973 C -0.05235 0.10441 -0.05026 0.09792 -0.04857 0.09144 C -0.04219 0.0676 -0.03867 0.02617 -0.03607 0.0051 C -0.0375 -0.01434 -0.03425 -0.03726 -0.0405 -0.0537 C -0.05365 -0.08865 -0.09024 -0.05995 -0.10222 -0.05508 C -0.12344 -0.0324 -0.13763 -0.0192 -0.15586 0.02084 C -0.16133 0.03265 -0.16133 0.04955 -0.16393 0.0639 C -0.1625 0.06922 -0.1625 0.07686 -0.15964 0.07964 C -0.11862 0.11853 -0.09844 0.08311 -0.04857 0.06135 C -0.04271 0.05255 -0.03581 0.04584 -0.03086 0.03519 C -0.01511 0.0007 -0.00495 -0.0324 -0.02578 -0.07592 C -0.03203 -0.08911 -0.0444 -0.08541 -0.05365 -0.09027 C -0.0569 -0.08981 -0.06055 -0.09212 -0.06328 -0.08888 C -0.12279 -0.02175 -0.10951 -0.04837 -0.12643 0.04955 C -0.12214 0.06714 -0.12018 0.08728 -0.11328 0.10186 C -0.09857 0.13265 -0.05938 0.11598 -0.04636 0.11505 C -0.02617 0.09955 -0.03138 0.10626 -0.00886 0.05742 C -0.0069 0.05325 -0.0069 0.047 -0.00586 0.04167 C -0.00912 -0.02175 -0.00078 -0.0155 -0.03307 -0.04837 C -0.03607 -0.05161 -0.03998 -0.05022 -0.04336 -0.05115 C -0.05274 -0.04536 -0.06289 -0.04305 -0.07136 -0.03402 C -0.08112 -0.0236 -0.08073 -0.01133 -0.07214 -0.00925 C -0.06719 -0.00809 -0.06224 -0.00925 -0.05742 -0.00925 L -8.33333E-7 6.2963E-6 " pathEditMode="relative" ptsTypes="AAAAAAAAAAAAAAAAAAAAAAAAAAAAAAAAAAAAAAAAAAAAAAAAAAAAAAAAAAAAAAAAAAAAAAAAAAAAAAAAAAAAAAAAAAAAAAAAAAAAAAAAAAAAAAAAAAAAAAAAAAAAAAAAAAAAAAAAA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96296E-6 L 0.00105 0.3583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" y="0"/>
            <a:ext cx="514349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698" y="1050495"/>
            <a:ext cx="5887793" cy="57264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7724" y="0"/>
            <a:ext cx="7745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b="1" spc="-150" dirty="0" err="1" smtClean="0">
                <a:latin typeface="12롯데마트드림Bold" panose="02020603020101020101" pitchFamily="18" charset="-127"/>
                <a:ea typeface="12롯데마트드림Bold" panose="02020603020101020101" pitchFamily="18" charset="-127"/>
                <a:cs typeface="Arial" panose="020B0604020202020204" pitchFamily="34" charset="0"/>
              </a:rPr>
              <a:t>호접지몽</a:t>
            </a:r>
            <a:r>
              <a:rPr lang="en-US" altLang="ko-KR" sz="5400" b="1" spc="-15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  <a:cs typeface="Arial" panose="020B0604020202020204" pitchFamily="34" charset="0"/>
              </a:rPr>
              <a:t>(</a:t>
            </a:r>
            <a:r>
              <a:rPr lang="ko-KR" altLang="en-US" sz="5400" b="1" spc="-15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  <a:cs typeface="Arial" panose="020B0604020202020204" pitchFamily="34" charset="0"/>
              </a:rPr>
              <a:t>胡蝶之夢</a:t>
            </a:r>
            <a:r>
              <a:rPr lang="en-US" altLang="ko-KR" sz="5400" b="1" spc="-15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  <a:cs typeface="Arial" panose="020B0604020202020204" pitchFamily="34" charset="0"/>
              </a:rPr>
              <a:t>)</a:t>
            </a:r>
            <a:endParaRPr lang="ko-KR" altLang="en-US" sz="5400" b="1" spc="-150" dirty="0">
              <a:latin typeface="12롯데마트드림Bold" panose="02020603020101020101" pitchFamily="18" charset="-127"/>
              <a:ea typeface="12롯데마트드림Bold" panose="020206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961416" y="775332"/>
            <a:ext cx="1004296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3200" dirty="0" smtClean="0">
                <a:latin typeface="210 크래커 R" panose="02020603020101020101" pitchFamily="18" charset="-127"/>
                <a:ea typeface="210 크래커 R" panose="02020603020101020101" pitchFamily="18" charset="-127"/>
              </a:rPr>
              <a:t>옛날에 장주가 꿈에 나비가 되었다</a:t>
            </a:r>
            <a:r>
              <a:rPr lang="en-US" altLang="ko-KR" sz="3200" dirty="0" smtClean="0">
                <a:latin typeface="210 크래커 R" panose="02020603020101020101" pitchFamily="18" charset="-127"/>
                <a:ea typeface="210 크래커 R" panose="02020603020101020101" pitchFamily="18" charset="-127"/>
              </a:rPr>
              <a:t>. </a:t>
            </a:r>
            <a:r>
              <a:rPr lang="ko-KR" altLang="en-US" sz="3200" dirty="0" smtClean="0">
                <a:latin typeface="210 크래커 R" panose="02020603020101020101" pitchFamily="18" charset="-127"/>
                <a:ea typeface="210 크래커 R" panose="02020603020101020101" pitchFamily="18" charset="-127"/>
              </a:rPr>
              <a:t>그는 나비가 되어 펄펄 날아다녔다</a:t>
            </a:r>
            <a:r>
              <a:rPr lang="en-US" altLang="ko-KR" sz="3200" dirty="0" smtClean="0">
                <a:latin typeface="210 크래커 R" panose="02020603020101020101" pitchFamily="18" charset="-127"/>
                <a:ea typeface="210 크래커 R" panose="02020603020101020101" pitchFamily="18" charset="-127"/>
              </a:rPr>
              <a:t>. </a:t>
            </a:r>
            <a:r>
              <a:rPr lang="ko-KR" altLang="en-US" sz="3200" dirty="0" smtClean="0">
                <a:latin typeface="210 크래커 R" panose="02020603020101020101" pitchFamily="18" charset="-127"/>
                <a:ea typeface="210 크래커 R" panose="02020603020101020101" pitchFamily="18" charset="-127"/>
              </a:rPr>
              <a:t>자기 자신은 유쾌하게 느꼈지만 자기가 장주임을 알지 못하였다</a:t>
            </a:r>
            <a:r>
              <a:rPr lang="en-US" altLang="ko-KR" sz="3200" dirty="0" smtClean="0">
                <a:latin typeface="210 크래커 R" panose="02020603020101020101" pitchFamily="18" charset="-127"/>
                <a:ea typeface="210 크래커 R" panose="02020603020101020101" pitchFamily="18" charset="-127"/>
              </a:rPr>
              <a:t>. </a:t>
            </a:r>
            <a:r>
              <a:rPr lang="ko-KR" altLang="en-US" sz="3200" dirty="0" smtClean="0">
                <a:latin typeface="210 크래커 R" panose="02020603020101020101" pitchFamily="18" charset="-127"/>
                <a:ea typeface="210 크래커 R" panose="02020603020101020101" pitchFamily="18" charset="-127"/>
              </a:rPr>
              <a:t>갑자기 꿈을 깨니 엄연히 자신은 장주였다</a:t>
            </a:r>
            <a:r>
              <a:rPr lang="en-US" altLang="ko-KR" sz="3200" dirty="0" smtClean="0">
                <a:latin typeface="210 크래커 R" panose="02020603020101020101" pitchFamily="18" charset="-127"/>
                <a:ea typeface="210 크래커 R" panose="02020603020101020101" pitchFamily="18" charset="-127"/>
              </a:rPr>
              <a:t>. </a:t>
            </a:r>
            <a:r>
              <a:rPr lang="ko-KR" altLang="en-US" sz="3200" dirty="0" smtClean="0">
                <a:latin typeface="210 크래커 R" panose="02020603020101020101" pitchFamily="18" charset="-127"/>
                <a:ea typeface="210 크래커 R" panose="02020603020101020101" pitchFamily="18" charset="-127"/>
              </a:rPr>
              <a:t>그러니 장주가 꿈에 나비가 되었던 것인지 나비가 꿈에 장주가 되었던 것인지 알 수가 없었다</a:t>
            </a:r>
            <a:r>
              <a:rPr lang="en-US" altLang="ko-KR" sz="3200" dirty="0" smtClean="0">
                <a:latin typeface="210 크래커 R" panose="02020603020101020101" pitchFamily="18" charset="-127"/>
                <a:ea typeface="210 크래커 R" panose="02020603020101020101" pitchFamily="18" charset="-127"/>
              </a:rPr>
              <a:t>. </a:t>
            </a:r>
            <a:r>
              <a:rPr lang="ko-KR" altLang="en-US" sz="3200" dirty="0" smtClean="0">
                <a:latin typeface="210 크래커 R" panose="02020603020101020101" pitchFamily="18" charset="-127"/>
                <a:ea typeface="210 크래커 R" panose="02020603020101020101" pitchFamily="18" charset="-127"/>
              </a:rPr>
              <a:t>장주와 나비에는 반드시 분별이 있을 것이다</a:t>
            </a:r>
            <a:r>
              <a:rPr lang="en-US" altLang="ko-KR" sz="3200" dirty="0" smtClean="0">
                <a:latin typeface="210 크래커 R" panose="02020603020101020101" pitchFamily="18" charset="-127"/>
                <a:ea typeface="210 크래커 R" panose="02020603020101020101" pitchFamily="18" charset="-127"/>
              </a:rPr>
              <a:t>. </a:t>
            </a:r>
            <a:r>
              <a:rPr lang="ko-KR" altLang="en-US" sz="3200" dirty="0" smtClean="0">
                <a:latin typeface="210 크래커 R" panose="02020603020101020101" pitchFamily="18" charset="-127"/>
                <a:ea typeface="210 크래커 R" panose="02020603020101020101" pitchFamily="18" charset="-127"/>
              </a:rPr>
              <a:t>이러한 것을 </a:t>
            </a:r>
            <a:r>
              <a:rPr lang="en-US" altLang="ko-KR" sz="3200" dirty="0" smtClean="0">
                <a:latin typeface="210 크래커 R" panose="02020603020101020101" pitchFamily="18" charset="-127"/>
                <a:ea typeface="210 크래커 R" panose="02020603020101020101" pitchFamily="18" charset="-127"/>
              </a:rPr>
              <a:t>'</a:t>
            </a:r>
            <a:r>
              <a:rPr lang="ko-KR" altLang="en-US" sz="3200" dirty="0" smtClean="0">
                <a:latin typeface="210 크래커 R" panose="02020603020101020101" pitchFamily="18" charset="-127"/>
                <a:ea typeface="210 크래커 R" panose="02020603020101020101" pitchFamily="18" charset="-127"/>
              </a:rPr>
              <a:t>만물의 조화</a:t>
            </a:r>
            <a:r>
              <a:rPr lang="en-US" altLang="ko-KR" sz="3200" dirty="0" smtClean="0">
                <a:latin typeface="210 크래커 R" panose="02020603020101020101" pitchFamily="18" charset="-127"/>
                <a:ea typeface="210 크래커 R" panose="02020603020101020101" pitchFamily="18" charset="-127"/>
              </a:rPr>
              <a:t>'</a:t>
            </a:r>
            <a:r>
              <a:rPr lang="ko-KR" altLang="en-US" sz="3200" dirty="0" smtClean="0">
                <a:latin typeface="210 크래커 R" panose="02020603020101020101" pitchFamily="18" charset="-127"/>
                <a:ea typeface="210 크래커 R" panose="02020603020101020101" pitchFamily="18" charset="-127"/>
              </a:rPr>
              <a:t>라고 부른다</a:t>
            </a:r>
            <a:r>
              <a:rPr lang="en-US" altLang="ko-KR" sz="3200" dirty="0" smtClean="0">
                <a:latin typeface="210 크래커 R" panose="02020603020101020101" pitchFamily="18" charset="-127"/>
                <a:ea typeface="210 크래커 R" panose="02020603020101020101" pitchFamily="18" charset="-127"/>
              </a:rPr>
              <a:t>. </a:t>
            </a:r>
            <a:endParaRPr lang="ko-KR" altLang="en-US" sz="3200" dirty="0">
              <a:latin typeface="210 크래커 R" panose="02020603020101020101" pitchFamily="18" charset="-127"/>
              <a:ea typeface="210 크래커 R" panose="0202060302010102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42" y="862421"/>
            <a:ext cx="11057583" cy="595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25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743010" y="1363269"/>
            <a:ext cx="11352534" cy="5148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2400" dirty="0">
                <a:latin typeface="210 크래커 R" panose="02020603020101020101" pitchFamily="18" charset="-127"/>
                <a:ea typeface="210 크래커 R" panose="02020603020101020101" pitchFamily="18" charset="-127"/>
              </a:rPr>
              <a:t>정신과 마음을 통일하려고 수고를 하면서도 모든 것이 같음을 알지 못하는 것을 </a:t>
            </a:r>
            <a:r>
              <a:rPr lang="en-US" altLang="ko-KR" sz="2400" dirty="0">
                <a:latin typeface="210 크래커 R" panose="02020603020101020101" pitchFamily="18" charset="-127"/>
                <a:ea typeface="210 크래커 R" panose="02020603020101020101" pitchFamily="18" charset="-127"/>
              </a:rPr>
              <a:t>'</a:t>
            </a:r>
            <a:r>
              <a:rPr lang="ko-KR" altLang="en-US" sz="2400" dirty="0">
                <a:latin typeface="210 크래커 R" panose="02020603020101020101" pitchFamily="18" charset="-127"/>
                <a:ea typeface="210 크래커 R" panose="02020603020101020101" pitchFamily="18" charset="-127"/>
              </a:rPr>
              <a:t>아침에 세 개</a:t>
            </a:r>
            <a:r>
              <a:rPr lang="en-US" altLang="ko-KR" sz="2400" dirty="0">
                <a:latin typeface="210 크래커 R" panose="02020603020101020101" pitchFamily="18" charset="-127"/>
                <a:ea typeface="210 크래커 R" panose="02020603020101020101" pitchFamily="18" charset="-127"/>
              </a:rPr>
              <a:t>'</a:t>
            </a:r>
            <a:r>
              <a:rPr lang="ko-KR" altLang="en-US" sz="2400" dirty="0">
                <a:latin typeface="210 크래커 R" panose="02020603020101020101" pitchFamily="18" charset="-127"/>
                <a:ea typeface="210 크래커 R" panose="02020603020101020101" pitchFamily="18" charset="-127"/>
              </a:rPr>
              <a:t>라고 말한다</a:t>
            </a:r>
            <a:r>
              <a:rPr lang="en-US" altLang="ko-KR" sz="2400" dirty="0">
                <a:latin typeface="210 크래커 R" panose="02020603020101020101" pitchFamily="18" charset="-127"/>
                <a:ea typeface="210 크래커 R" panose="02020603020101020101" pitchFamily="18" charset="-127"/>
              </a:rPr>
              <a:t>. </a:t>
            </a:r>
            <a:r>
              <a:rPr lang="ko-KR" altLang="en-US" sz="2400" dirty="0">
                <a:latin typeface="210 크래커 R" panose="02020603020101020101" pitchFamily="18" charset="-127"/>
                <a:ea typeface="210 크래커 R" panose="02020603020101020101" pitchFamily="18" charset="-127"/>
              </a:rPr>
              <a:t>무엇을 </a:t>
            </a:r>
            <a:r>
              <a:rPr lang="en-US" altLang="ko-KR" sz="2400" dirty="0">
                <a:latin typeface="210 크래커 R" panose="02020603020101020101" pitchFamily="18" charset="-127"/>
                <a:ea typeface="210 크래커 R" panose="02020603020101020101" pitchFamily="18" charset="-127"/>
              </a:rPr>
              <a:t>'</a:t>
            </a:r>
            <a:r>
              <a:rPr lang="ko-KR" altLang="en-US" sz="2400" dirty="0">
                <a:latin typeface="210 크래커 R" panose="02020603020101020101" pitchFamily="18" charset="-127"/>
                <a:ea typeface="210 크래커 R" panose="02020603020101020101" pitchFamily="18" charset="-127"/>
              </a:rPr>
              <a:t>아침에 세 개</a:t>
            </a:r>
            <a:r>
              <a:rPr lang="en-US" altLang="ko-KR" sz="2400" dirty="0">
                <a:latin typeface="210 크래커 R" panose="02020603020101020101" pitchFamily="18" charset="-127"/>
                <a:ea typeface="210 크래커 R" panose="02020603020101020101" pitchFamily="18" charset="-127"/>
              </a:rPr>
              <a:t>'</a:t>
            </a:r>
            <a:r>
              <a:rPr lang="ko-KR" altLang="en-US" sz="2400" dirty="0">
                <a:latin typeface="210 크래커 R" panose="02020603020101020101" pitchFamily="18" charset="-127"/>
                <a:ea typeface="210 크래커 R" panose="02020603020101020101" pitchFamily="18" charset="-127"/>
              </a:rPr>
              <a:t>라고 하는가</a:t>
            </a:r>
            <a:r>
              <a:rPr lang="en-US" altLang="ko-KR" sz="2400" dirty="0">
                <a:latin typeface="210 크래커 R" panose="02020603020101020101" pitchFamily="18" charset="-127"/>
                <a:ea typeface="210 크래커 R" panose="02020603020101020101" pitchFamily="18" charset="-127"/>
              </a:rPr>
              <a:t>? </a:t>
            </a:r>
            <a:r>
              <a:rPr lang="ko-KR" altLang="en-US" sz="2400" dirty="0">
                <a:latin typeface="210 크래커 R" panose="02020603020101020101" pitchFamily="18" charset="-127"/>
                <a:ea typeface="210 크래커 R" panose="02020603020101020101" pitchFamily="18" charset="-127"/>
              </a:rPr>
              <a:t>옛날에 원숭이를 기르던 사람이 원숭이들에게 도토리를 주면서 </a:t>
            </a:r>
            <a:r>
              <a:rPr lang="en-US" altLang="ko-KR" sz="2400" dirty="0">
                <a:latin typeface="210 크래커 R" panose="02020603020101020101" pitchFamily="18" charset="-127"/>
                <a:ea typeface="210 크래커 R" panose="02020603020101020101" pitchFamily="18" charset="-127"/>
              </a:rPr>
              <a:t>"</a:t>
            </a:r>
            <a:r>
              <a:rPr lang="ko-KR" altLang="en-US" sz="2400" dirty="0">
                <a:latin typeface="210 크래커 R" panose="02020603020101020101" pitchFamily="18" charset="-127"/>
                <a:ea typeface="210 크래커 R" panose="02020603020101020101" pitchFamily="18" charset="-127"/>
              </a:rPr>
              <a:t>아침에 세 개</a:t>
            </a:r>
            <a:r>
              <a:rPr lang="en-US" altLang="ko-KR" sz="2400" dirty="0">
                <a:latin typeface="210 크래커 R" panose="02020603020101020101" pitchFamily="18" charset="-127"/>
                <a:ea typeface="210 크래커 R" panose="02020603020101020101" pitchFamily="18" charset="-127"/>
              </a:rPr>
              <a:t>, </a:t>
            </a:r>
            <a:r>
              <a:rPr lang="ko-KR" altLang="en-US" sz="2400" dirty="0">
                <a:latin typeface="210 크래커 R" panose="02020603020101020101" pitchFamily="18" charset="-127"/>
                <a:ea typeface="210 크래커 R" panose="02020603020101020101" pitchFamily="18" charset="-127"/>
              </a:rPr>
              <a:t>저녁에 네 개 주겠다</a:t>
            </a:r>
            <a:r>
              <a:rPr lang="en-US" altLang="ko-KR" sz="2400" dirty="0">
                <a:latin typeface="210 크래커 R" panose="02020603020101020101" pitchFamily="18" charset="-127"/>
                <a:ea typeface="210 크래커 R" panose="02020603020101020101" pitchFamily="18" charset="-127"/>
              </a:rPr>
              <a:t>(</a:t>
            </a:r>
            <a:r>
              <a:rPr lang="ko-KR" altLang="en-US" sz="2400" dirty="0">
                <a:latin typeface="210 크래커 R" panose="02020603020101020101" pitchFamily="18" charset="-127"/>
                <a:ea typeface="210 크래커 R" panose="02020603020101020101" pitchFamily="18" charset="-127"/>
              </a:rPr>
              <a:t>조삼모사</a:t>
            </a:r>
            <a:r>
              <a:rPr lang="en-US" altLang="ko-KR" sz="2400" dirty="0">
                <a:latin typeface="210 크래커 R" panose="02020603020101020101" pitchFamily="18" charset="-127"/>
                <a:ea typeface="210 크래커 R" panose="02020603020101020101" pitchFamily="18" charset="-127"/>
              </a:rPr>
              <a:t>, </a:t>
            </a:r>
            <a:r>
              <a:rPr lang="ko-KR" altLang="en-US" sz="2400" dirty="0">
                <a:latin typeface="210 크래커 R" panose="02020603020101020101" pitchFamily="18" charset="-127"/>
                <a:ea typeface="210 크래커 R" panose="02020603020101020101" pitchFamily="18" charset="-127"/>
              </a:rPr>
              <a:t>朝三暮四</a:t>
            </a:r>
            <a:r>
              <a:rPr lang="en-US" altLang="ko-KR" sz="2400" dirty="0">
                <a:latin typeface="210 크래커 R" panose="02020603020101020101" pitchFamily="18" charset="-127"/>
                <a:ea typeface="210 크래커 R" panose="02020603020101020101" pitchFamily="18" charset="-127"/>
              </a:rPr>
              <a:t>)"</a:t>
            </a:r>
            <a:r>
              <a:rPr lang="ko-KR" altLang="en-US" sz="2400" dirty="0">
                <a:latin typeface="210 크래커 R" panose="02020603020101020101" pitchFamily="18" charset="-127"/>
                <a:ea typeface="210 크래커 R" panose="02020603020101020101" pitchFamily="18" charset="-127"/>
              </a:rPr>
              <a:t>고 하자 원숭이들은 모두 화를 냈다</a:t>
            </a:r>
            <a:r>
              <a:rPr lang="en-US" altLang="ko-KR" sz="2400" dirty="0">
                <a:latin typeface="210 크래커 R" panose="02020603020101020101" pitchFamily="18" charset="-127"/>
                <a:ea typeface="210 크래커 R" panose="02020603020101020101" pitchFamily="18" charset="-127"/>
              </a:rPr>
              <a:t>. </a:t>
            </a:r>
            <a:r>
              <a:rPr lang="ko-KR" altLang="en-US" sz="2400" dirty="0">
                <a:latin typeface="210 크래커 R" panose="02020603020101020101" pitchFamily="18" charset="-127"/>
                <a:ea typeface="210 크래커 R" panose="02020603020101020101" pitchFamily="18" charset="-127"/>
              </a:rPr>
              <a:t>다시 </a:t>
            </a:r>
            <a:r>
              <a:rPr lang="en-US" altLang="ko-KR" sz="2400" dirty="0">
                <a:latin typeface="210 크래커 R" panose="02020603020101020101" pitchFamily="18" charset="-127"/>
                <a:ea typeface="210 크래커 R" panose="02020603020101020101" pitchFamily="18" charset="-127"/>
              </a:rPr>
              <a:t>"</a:t>
            </a:r>
            <a:r>
              <a:rPr lang="ko-KR" altLang="en-US" sz="2400" dirty="0">
                <a:latin typeface="210 크래커 R" panose="02020603020101020101" pitchFamily="18" charset="-127"/>
                <a:ea typeface="210 크래커 R" panose="02020603020101020101" pitchFamily="18" charset="-127"/>
              </a:rPr>
              <a:t>그러면 아침에 네 개</a:t>
            </a:r>
            <a:r>
              <a:rPr lang="en-US" altLang="ko-KR" sz="2400" dirty="0">
                <a:latin typeface="210 크래커 R" panose="02020603020101020101" pitchFamily="18" charset="-127"/>
                <a:ea typeface="210 크래커 R" panose="02020603020101020101" pitchFamily="18" charset="-127"/>
              </a:rPr>
              <a:t>, </a:t>
            </a:r>
            <a:r>
              <a:rPr lang="ko-KR" altLang="en-US" sz="2400" dirty="0">
                <a:latin typeface="210 크래커 R" panose="02020603020101020101" pitchFamily="18" charset="-127"/>
                <a:ea typeface="210 크래커 R" panose="02020603020101020101" pitchFamily="18" charset="-127"/>
              </a:rPr>
              <a:t>저녁에 세 개 주겠다</a:t>
            </a:r>
            <a:r>
              <a:rPr lang="en-US" altLang="ko-KR" sz="2400" dirty="0">
                <a:latin typeface="210 크래커 R" panose="02020603020101020101" pitchFamily="18" charset="-127"/>
                <a:ea typeface="210 크래커 R" panose="02020603020101020101" pitchFamily="18" charset="-127"/>
              </a:rPr>
              <a:t>"</a:t>
            </a:r>
            <a:r>
              <a:rPr lang="ko-KR" altLang="en-US" sz="2400" dirty="0">
                <a:latin typeface="210 크래커 R" panose="02020603020101020101" pitchFamily="18" charset="-127"/>
                <a:ea typeface="210 크래커 R" panose="02020603020101020101" pitchFamily="18" charset="-127"/>
              </a:rPr>
              <a:t>고 하자 원숭이들은 모두 기뻐하였다</a:t>
            </a:r>
            <a:r>
              <a:rPr lang="en-US" altLang="ko-KR" sz="2400" dirty="0">
                <a:latin typeface="210 크래커 R" panose="02020603020101020101" pitchFamily="18" charset="-127"/>
                <a:ea typeface="210 크래커 R" panose="02020603020101020101" pitchFamily="18" charset="-127"/>
              </a:rPr>
              <a:t>. </a:t>
            </a:r>
            <a:r>
              <a:rPr lang="ko-KR" altLang="en-US" sz="2400" dirty="0">
                <a:latin typeface="210 크래커 R" panose="02020603020101020101" pitchFamily="18" charset="-127"/>
                <a:ea typeface="210 크래커 R" panose="02020603020101020101" pitchFamily="18" charset="-127"/>
              </a:rPr>
              <a:t>명분이나 사실에 있어 달라진 것이 없는데도 기뻐하고 화내는 반응을 보인 것도 역시 그 때문이다</a:t>
            </a:r>
            <a:r>
              <a:rPr lang="en-US" altLang="ko-KR" sz="2400" dirty="0">
                <a:latin typeface="210 크래커 R" panose="02020603020101020101" pitchFamily="18" charset="-127"/>
                <a:ea typeface="210 크래커 R" panose="02020603020101020101" pitchFamily="18" charset="-127"/>
              </a:rPr>
              <a:t>. </a:t>
            </a:r>
            <a:r>
              <a:rPr lang="ko-KR" altLang="en-US" sz="2400" dirty="0">
                <a:latin typeface="210 크래커 R" panose="02020603020101020101" pitchFamily="18" charset="-127"/>
                <a:ea typeface="210 크래커 R" panose="02020603020101020101" pitchFamily="18" charset="-127"/>
              </a:rPr>
              <a:t>그래서 성인은 모든 시비를 조화시켜 균형된 자연에 몸을 쉬는데</a:t>
            </a:r>
            <a:r>
              <a:rPr lang="en-US" altLang="ko-KR" sz="2400" dirty="0">
                <a:latin typeface="210 크래커 R" panose="02020603020101020101" pitchFamily="18" charset="-127"/>
                <a:ea typeface="210 크래커 R" panose="02020603020101020101" pitchFamily="18" charset="-127"/>
              </a:rPr>
              <a:t>, </a:t>
            </a:r>
            <a:r>
              <a:rPr lang="ko-KR" altLang="en-US" sz="2400" dirty="0">
                <a:latin typeface="210 크래커 R" panose="02020603020101020101" pitchFamily="18" charset="-127"/>
                <a:ea typeface="210 크래커 R" panose="02020603020101020101" pitchFamily="18" charset="-127"/>
              </a:rPr>
              <a:t>이것을 일컬어 </a:t>
            </a:r>
            <a:r>
              <a:rPr lang="en-US" altLang="ko-KR" sz="2400" dirty="0">
                <a:latin typeface="210 크래커 R" panose="02020603020101020101" pitchFamily="18" charset="-127"/>
                <a:ea typeface="210 크래커 R" panose="02020603020101020101" pitchFamily="18" charset="-127"/>
              </a:rPr>
              <a:t>'</a:t>
            </a:r>
            <a:r>
              <a:rPr lang="ko-KR" altLang="en-US" sz="2400" dirty="0">
                <a:latin typeface="210 크래커 R" panose="02020603020101020101" pitchFamily="18" charset="-127"/>
                <a:ea typeface="210 크래커 R" panose="02020603020101020101" pitchFamily="18" charset="-127"/>
              </a:rPr>
              <a:t>자기와 만물 양편에 다 통하는 것</a:t>
            </a:r>
            <a:r>
              <a:rPr lang="en-US" altLang="ko-KR" sz="2400" dirty="0">
                <a:latin typeface="210 크래커 R" panose="02020603020101020101" pitchFamily="18" charset="-127"/>
                <a:ea typeface="210 크래커 R" panose="02020603020101020101" pitchFamily="18" charset="-127"/>
              </a:rPr>
              <a:t>(</a:t>
            </a:r>
            <a:r>
              <a:rPr lang="ko-KR" altLang="en-US" sz="2400" dirty="0">
                <a:latin typeface="210 크래커 R" panose="02020603020101020101" pitchFamily="18" charset="-127"/>
                <a:ea typeface="210 크래커 R" panose="02020603020101020101" pitchFamily="18" charset="-127"/>
              </a:rPr>
              <a:t>양행</a:t>
            </a:r>
            <a:r>
              <a:rPr lang="en-US" altLang="ko-KR" sz="2400" dirty="0">
                <a:latin typeface="210 크래커 R" panose="02020603020101020101" pitchFamily="18" charset="-127"/>
                <a:ea typeface="210 크래커 R" panose="02020603020101020101" pitchFamily="18" charset="-127"/>
              </a:rPr>
              <a:t>, </a:t>
            </a:r>
            <a:r>
              <a:rPr lang="ko-KR" altLang="en-US" sz="2400" dirty="0">
                <a:latin typeface="210 크래커 R" panose="02020603020101020101" pitchFamily="18" charset="-127"/>
                <a:ea typeface="210 크래커 R" panose="02020603020101020101" pitchFamily="18" charset="-127"/>
              </a:rPr>
              <a:t>兩行</a:t>
            </a:r>
            <a:r>
              <a:rPr lang="en-US" altLang="ko-KR" sz="2400" dirty="0">
                <a:latin typeface="210 크래커 R" panose="02020603020101020101" pitchFamily="18" charset="-127"/>
                <a:ea typeface="210 크래커 R" panose="02020603020101020101" pitchFamily="18" charset="-127"/>
              </a:rPr>
              <a:t>)'</a:t>
            </a:r>
            <a:r>
              <a:rPr lang="ko-KR" altLang="en-US" sz="2400" dirty="0">
                <a:latin typeface="210 크래커 R" panose="02020603020101020101" pitchFamily="18" charset="-127"/>
                <a:ea typeface="210 크래커 R" panose="02020603020101020101" pitchFamily="18" charset="-127"/>
              </a:rPr>
              <a:t>이라 한다</a:t>
            </a:r>
            <a:r>
              <a:rPr lang="en-US" altLang="ko-KR" sz="2400" dirty="0">
                <a:latin typeface="210 크래커 R" panose="02020603020101020101" pitchFamily="18" charset="-127"/>
                <a:ea typeface="210 크래커 R" panose="02020603020101020101" pitchFamily="18" charset="-127"/>
              </a:rPr>
              <a:t>.</a:t>
            </a:r>
            <a:endParaRPr lang="ko-KR" altLang="en-US" sz="2400" dirty="0">
              <a:latin typeface="210 크래커 R" panose="02020603020101020101" pitchFamily="18" charset="-127"/>
              <a:ea typeface="210 크래커 R" panose="0202060302010102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" y="0"/>
            <a:ext cx="514349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77643" y="208188"/>
            <a:ext cx="7745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b="1" spc="-15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  <a:cs typeface="Arial" panose="020B0604020202020204" pitchFamily="34" charset="0"/>
              </a:rPr>
              <a:t>조삼모사</a:t>
            </a:r>
            <a:r>
              <a:rPr lang="en-US" altLang="ko-KR" sz="5400" b="1" spc="-15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  <a:cs typeface="Arial" panose="020B0604020202020204" pitchFamily="34" charset="0"/>
              </a:rPr>
              <a:t>(</a:t>
            </a:r>
            <a:r>
              <a:rPr lang="ko-KR" altLang="en-US" sz="5400" b="1" spc="-15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  <a:cs typeface="Arial" panose="020B0604020202020204" pitchFamily="34" charset="0"/>
              </a:rPr>
              <a:t>朝三暮四</a:t>
            </a:r>
            <a:r>
              <a:rPr lang="en-US" altLang="ko-KR" sz="5400" b="1" spc="-15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  <a:cs typeface="Arial" panose="020B0604020202020204" pitchFamily="34" charset="0"/>
              </a:rPr>
              <a:t>)</a:t>
            </a:r>
            <a:endParaRPr lang="ko-KR" altLang="en-US" sz="5400" b="1" spc="-150" dirty="0">
              <a:latin typeface="12롯데마트드림Bold" panose="02020603020101020101" pitchFamily="18" charset="-127"/>
              <a:ea typeface="12롯데마트드림Bold" panose="02020603020101020101" pitchFamily="18" charset="-127"/>
              <a:cs typeface="Arial" panose="020B060402020202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11" y="2011194"/>
            <a:ext cx="10315575" cy="35814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10" y="1131518"/>
            <a:ext cx="11051592" cy="572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81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" y="0"/>
            <a:ext cx="514349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095375" y="125783"/>
            <a:ext cx="8581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b="1" spc="-15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  <a:cs typeface="Arial" panose="020B0604020202020204" pitchFamily="34" charset="0"/>
              </a:rPr>
              <a:t>권력에 대한 장자의 생각</a:t>
            </a:r>
            <a:endParaRPr lang="ko-KR" altLang="en-US" sz="5400" b="1" spc="-150" dirty="0">
              <a:latin typeface="12롯데마트드림Bold" panose="02020603020101020101" pitchFamily="18" charset="-127"/>
              <a:ea typeface="12롯데마트드림Bold" panose="02020603020101020101" pitchFamily="18" charset="-127"/>
              <a:cs typeface="Arial" panose="020B0604020202020204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714" y="1260764"/>
            <a:ext cx="8825696" cy="510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9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" y="0"/>
            <a:ext cx="514349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095375" y="785206"/>
            <a:ext cx="7277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b="1" spc="-15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  <a:cs typeface="Arial" panose="020B0604020202020204" pitchFamily="34" charset="0"/>
              </a:rPr>
              <a:t>장자의 </a:t>
            </a:r>
            <a:r>
              <a:rPr lang="ko-KR" altLang="en-US" sz="5400" b="1" spc="-150" dirty="0" err="1" smtClean="0">
                <a:latin typeface="12롯데마트드림Bold" panose="02020603020101020101" pitchFamily="18" charset="-127"/>
                <a:ea typeface="12롯데마트드림Bold" panose="02020603020101020101" pitchFamily="18" charset="-127"/>
                <a:cs typeface="Arial" panose="020B0604020202020204" pitchFamily="34" charset="0"/>
              </a:rPr>
              <a:t>행복이야기</a:t>
            </a:r>
            <a:endParaRPr lang="ko-KR" altLang="en-US" sz="5400" b="1" spc="-150" dirty="0">
              <a:latin typeface="12롯데마트드림Bold" panose="02020603020101020101" pitchFamily="18" charset="-127"/>
              <a:ea typeface="12롯데마트드림Bold" panose="02020603020101020101" pitchFamily="18" charset="-127"/>
              <a:cs typeface="Arial" panose="020B0604020202020204" pitchFamily="34" charset="0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1228725" y="2302067"/>
            <a:ext cx="923925" cy="923925"/>
            <a:chOff x="1371600" y="2549717"/>
            <a:chExt cx="923925" cy="923925"/>
          </a:xfrm>
        </p:grpSpPr>
        <p:sp>
          <p:nvSpPr>
            <p:cNvPr id="6" name="직사각형 5"/>
            <p:cNvSpPr/>
            <p:nvPr/>
          </p:nvSpPr>
          <p:spPr>
            <a:xfrm>
              <a:off x="1371600" y="2549717"/>
              <a:ext cx="923925" cy="92392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2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1333" y="2699450"/>
              <a:ext cx="624459" cy="62445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" name="그룹 12"/>
          <p:cNvGrpSpPr/>
          <p:nvPr/>
        </p:nvGrpSpPr>
        <p:grpSpPr>
          <a:xfrm>
            <a:off x="4800600" y="2302067"/>
            <a:ext cx="923925" cy="923925"/>
            <a:chOff x="5162550" y="4991100"/>
            <a:chExt cx="923925" cy="923925"/>
          </a:xfrm>
        </p:grpSpPr>
        <p:sp>
          <p:nvSpPr>
            <p:cNvPr id="7" name="직사각형 6"/>
            <p:cNvSpPr/>
            <p:nvPr/>
          </p:nvSpPr>
          <p:spPr>
            <a:xfrm>
              <a:off x="5162550" y="4991100"/>
              <a:ext cx="923925" cy="92392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4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3069" y="5151619"/>
              <a:ext cx="602887" cy="6028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" name="그룹 13"/>
          <p:cNvGrpSpPr/>
          <p:nvPr/>
        </p:nvGrpSpPr>
        <p:grpSpPr>
          <a:xfrm>
            <a:off x="8372475" y="2302067"/>
            <a:ext cx="923925" cy="923925"/>
            <a:chOff x="6857999" y="4991100"/>
            <a:chExt cx="923925" cy="923925"/>
          </a:xfrm>
        </p:grpSpPr>
        <p:sp>
          <p:nvSpPr>
            <p:cNvPr id="8" name="직사각형 7"/>
            <p:cNvSpPr/>
            <p:nvPr/>
          </p:nvSpPr>
          <p:spPr>
            <a:xfrm>
              <a:off x="6857999" y="4991100"/>
              <a:ext cx="923925" cy="92392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6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8518" y="5151619"/>
              <a:ext cx="602887" cy="60288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" name="직사각형 19"/>
          <p:cNvSpPr/>
          <p:nvPr/>
        </p:nvSpPr>
        <p:spPr>
          <a:xfrm>
            <a:off x="1228725" y="3375725"/>
            <a:ext cx="3105150" cy="26250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4800600" y="3386511"/>
            <a:ext cx="3105150" cy="26250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8372475" y="3367975"/>
            <a:ext cx="3105150" cy="26250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1455392" y="3819522"/>
            <a:ext cx="2795958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4000" dirty="0" smtClean="0">
                <a:solidFill>
                  <a:schemeClr val="bg1">
                    <a:lumMod val="9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1. </a:t>
            </a:r>
            <a:r>
              <a:rPr lang="ko-KR" altLang="en-US" sz="4000" dirty="0" smtClean="0">
                <a:solidFill>
                  <a:schemeClr val="bg1">
                    <a:lumMod val="9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장자의 생애</a:t>
            </a:r>
            <a:endParaRPr lang="en-US" altLang="ko-KR" sz="4000" dirty="0" smtClean="0">
              <a:solidFill>
                <a:schemeClr val="bg1">
                  <a:lumMod val="95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30597" y="3249018"/>
            <a:ext cx="2005677" cy="3319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3600" dirty="0" smtClean="0">
                <a:solidFill>
                  <a:schemeClr val="bg1">
                    <a:lumMod val="9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인생관</a:t>
            </a:r>
            <a:endParaRPr lang="en-US" altLang="ko-KR" sz="3600" dirty="0" smtClean="0">
              <a:solidFill>
                <a:schemeClr val="bg1">
                  <a:lumMod val="95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3600" dirty="0" err="1" smtClean="0">
                <a:solidFill>
                  <a:schemeClr val="bg1">
                    <a:lumMod val="9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호접지몽</a:t>
            </a:r>
            <a:endParaRPr lang="en-US" altLang="ko-KR" sz="3600" dirty="0" smtClean="0">
              <a:solidFill>
                <a:schemeClr val="bg1">
                  <a:lumMod val="95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3600" dirty="0" smtClean="0">
                <a:solidFill>
                  <a:schemeClr val="bg1">
                    <a:lumMod val="9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조삼모사</a:t>
            </a:r>
            <a:endParaRPr lang="en-US" altLang="ko-KR" sz="3600" dirty="0" smtClean="0">
              <a:solidFill>
                <a:schemeClr val="bg1">
                  <a:lumMod val="95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altLang="ko-KR" sz="3600" dirty="0" smtClean="0">
              <a:solidFill>
                <a:schemeClr val="bg1">
                  <a:lumMod val="95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00433" y="3482449"/>
            <a:ext cx="3049233" cy="9294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3200" dirty="0" smtClean="0">
                <a:solidFill>
                  <a:schemeClr val="bg1">
                    <a:lumMod val="9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1. </a:t>
            </a:r>
            <a:r>
              <a:rPr lang="ko-KR" altLang="en-US" sz="3200" dirty="0" smtClean="0">
                <a:solidFill>
                  <a:schemeClr val="bg1">
                    <a:lumMod val="9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권력에 대한 생각</a:t>
            </a:r>
            <a:endParaRPr lang="en-US" altLang="ko-KR" sz="3200" dirty="0" smtClean="0">
              <a:solidFill>
                <a:schemeClr val="bg1">
                  <a:lumMod val="95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895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" y="0"/>
            <a:ext cx="514349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095375" y="785206"/>
            <a:ext cx="5524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b="1" spc="-15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  <a:cs typeface="Arial" panose="020B0604020202020204" pitchFamily="34" charset="0"/>
              </a:rPr>
              <a:t>장자</a:t>
            </a:r>
            <a:endParaRPr lang="ko-KR" altLang="en-US" sz="5400" b="1" spc="-150" dirty="0">
              <a:latin typeface="12롯데마트드림Bold" panose="02020603020101020101" pitchFamily="18" charset="-127"/>
              <a:ea typeface="12롯데마트드림Bold" panose="02020603020101020101" pitchFamily="18" charset="-127"/>
              <a:cs typeface="Arial" panose="020B060402020202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427" y="892420"/>
            <a:ext cx="4076700" cy="49149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514350" y="1815750"/>
            <a:ext cx="6836019" cy="3869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본명은 장주</a:t>
            </a:r>
            <a:r>
              <a:rPr lang="en-US" altLang="ko-KR" sz="28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(</a:t>
            </a:r>
            <a:r>
              <a:rPr lang="ko-KR" altLang="en-US" sz="28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莊周</a:t>
            </a:r>
            <a:r>
              <a:rPr lang="en-US" altLang="ko-KR" sz="28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)</a:t>
            </a:r>
            <a:r>
              <a:rPr lang="ko-KR" altLang="en-US" sz="28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이고</a:t>
            </a:r>
            <a:r>
              <a:rPr lang="en-US" altLang="ko-KR" sz="28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, </a:t>
            </a:r>
            <a:r>
              <a:rPr lang="ko-KR" altLang="en-US" sz="28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자는 </a:t>
            </a:r>
            <a:r>
              <a:rPr lang="ko-KR" altLang="en-US" sz="2800" dirty="0" err="1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자휴</a:t>
            </a:r>
            <a:r>
              <a:rPr lang="en-US" altLang="ko-KR" sz="28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(</a:t>
            </a:r>
            <a:r>
              <a:rPr lang="ko-KR" altLang="en-US" sz="28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子休</a:t>
            </a:r>
            <a:r>
              <a:rPr lang="en-US" altLang="ko-KR" sz="28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)</a:t>
            </a:r>
            <a:r>
              <a:rPr lang="ko-KR" altLang="en-US" sz="28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이다</a:t>
            </a:r>
            <a:r>
              <a:rPr lang="en-US" altLang="ko-KR" sz="28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28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중국 전국 시대 송</a:t>
            </a:r>
            <a:r>
              <a:rPr lang="en-US" altLang="ko-KR" sz="28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(</a:t>
            </a:r>
            <a:r>
              <a:rPr lang="ko-KR" altLang="en-US" sz="28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宋</a:t>
            </a:r>
            <a:r>
              <a:rPr lang="en-US" altLang="ko-KR" sz="28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)</a:t>
            </a:r>
            <a:r>
              <a:rPr lang="ko-KR" altLang="en-US" sz="28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나라 </a:t>
            </a:r>
            <a:r>
              <a:rPr lang="ko-KR" altLang="en-US" sz="2800" dirty="0" err="1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몽</a:t>
            </a:r>
            <a:r>
              <a:rPr lang="en-US" altLang="ko-KR" sz="28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(</a:t>
            </a:r>
            <a:r>
              <a:rPr lang="ko-KR" altLang="en-US" sz="28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蒙</a:t>
            </a:r>
            <a:r>
              <a:rPr lang="en-US" altLang="ko-KR" sz="28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)</a:t>
            </a:r>
            <a:r>
              <a:rPr lang="ko-KR" altLang="en-US" sz="28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출신으로</a:t>
            </a:r>
            <a:r>
              <a:rPr lang="en-US" altLang="ko-KR" sz="28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, </a:t>
            </a:r>
            <a:r>
              <a:rPr lang="ko-KR" altLang="en-US" sz="2800" dirty="0" err="1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제자백가</a:t>
            </a:r>
            <a:r>
              <a:rPr lang="ko-KR" altLang="en-US" sz="28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 중 </a:t>
            </a:r>
            <a:r>
              <a:rPr lang="ko-KR" altLang="en-US" sz="28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  <a:hlinkClick r:id="rId3" tooltip="도가"/>
              </a:rPr>
              <a:t>도가</a:t>
            </a:r>
            <a:r>
              <a:rPr lang="en-US" altLang="ko-KR" sz="28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(</a:t>
            </a:r>
            <a:r>
              <a:rPr lang="ko-KR" altLang="en-US" sz="28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道家</a:t>
            </a:r>
            <a:r>
              <a:rPr lang="en-US" altLang="ko-KR" sz="28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)</a:t>
            </a:r>
            <a:r>
              <a:rPr lang="ko-KR" altLang="en-US" sz="28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의 대표적인 인물</a:t>
            </a:r>
            <a:r>
              <a:rPr lang="en-US" altLang="ko-KR" sz="28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28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맹자와 동시대에 살았다고 전해진다</a:t>
            </a:r>
            <a:r>
              <a:rPr lang="en-US" altLang="ko-KR" sz="28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28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한 때 </a:t>
            </a:r>
            <a:r>
              <a:rPr lang="ko-KR" altLang="en-US" sz="2800" dirty="0" err="1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칠원성</a:t>
            </a:r>
            <a:r>
              <a:rPr lang="en-US" altLang="ko-KR" sz="28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(</a:t>
            </a:r>
            <a:r>
              <a:rPr lang="ko-KR" altLang="en-US" sz="28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漆園城</a:t>
            </a:r>
            <a:r>
              <a:rPr lang="en-US" altLang="ko-KR" sz="28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)</a:t>
            </a:r>
            <a:r>
              <a:rPr lang="ko-KR" altLang="en-US" sz="28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의 말단 관직에 있었으나 </a:t>
            </a:r>
            <a:r>
              <a:rPr lang="ko-KR" altLang="en-US" sz="2800" dirty="0" smtClean="0">
                <a:solidFill>
                  <a:srgbClr val="FF0000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평생을 가난하게 살았다</a:t>
            </a:r>
            <a:r>
              <a:rPr lang="en-US" altLang="ko-KR" sz="2800" dirty="0" smtClean="0">
                <a:solidFill>
                  <a:srgbClr val="FF0000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. </a:t>
            </a:r>
            <a:endParaRPr lang="ko-KR" altLang="en-US" sz="2800" dirty="0">
              <a:solidFill>
                <a:srgbClr val="FF0000"/>
              </a:solidFill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9586547" y="169744"/>
            <a:ext cx="2203938" cy="6154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/>
              <a:t>장자의 생애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97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1059351" y="0"/>
            <a:ext cx="13955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210 도시락 B" panose="02020603020101020101" pitchFamily="18" charset="-127"/>
                <a:ea typeface="210 도시락 B" panose="02020603020101020101" pitchFamily="18" charset="-127"/>
                <a:cs typeface="+mn-cs"/>
              </a:rPr>
              <a:t>도</a:t>
            </a:r>
            <a:r>
              <a:rPr kumimoji="0" lang="en-US" altLang="ko-K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210 도시락 B" panose="02020603020101020101" pitchFamily="18" charset="-127"/>
                <a:ea typeface="210 도시락 B" panose="02020603020101020101" pitchFamily="18" charset="-127"/>
                <a:cs typeface="+mn-cs"/>
              </a:rPr>
              <a:t>(</a:t>
            </a:r>
            <a:r>
              <a:rPr kumimoji="0" lang="ko-KR" alt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210 도시락 B" panose="02020603020101020101" pitchFamily="18" charset="-127"/>
                <a:ea typeface="210 도시락 B" panose="02020603020101020101" pitchFamily="18" charset="-127"/>
                <a:cs typeface="+mn-cs"/>
              </a:rPr>
              <a:t>道</a:t>
            </a:r>
            <a:r>
              <a:rPr kumimoji="0" lang="en-US" altLang="ko-K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210 도시락 B" panose="02020603020101020101" pitchFamily="18" charset="-127"/>
                <a:ea typeface="210 도시락 B" panose="02020603020101020101" pitchFamily="18" charset="-127"/>
                <a:cs typeface="+mn-cs"/>
              </a:rPr>
              <a:t>)</a:t>
            </a:r>
            <a:r>
              <a:rPr kumimoji="0" lang="en-US" altLang="ko-KR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210 크래커 R" panose="02020603020101020101" pitchFamily="18" charset="-127"/>
                <a:ea typeface="210 크래커 R" panose="02020603020101020101" pitchFamily="18" charset="-127"/>
                <a:cs typeface="+mn-cs"/>
              </a:rPr>
              <a:t>: </a:t>
            </a:r>
            <a:r>
              <a:rPr kumimoji="0" lang="ko-KR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210 크래커 R" panose="02020603020101020101" pitchFamily="18" charset="-127"/>
                <a:ea typeface="210 크래커 R" panose="02020603020101020101" pitchFamily="18" charset="-127"/>
                <a:cs typeface="+mn-cs"/>
              </a:rPr>
              <a:t>천지 만물의 근원으로 천지 만물 어디에나 내재하는 것</a:t>
            </a:r>
            <a:endParaRPr kumimoji="0" lang="en-US" altLang="ko-KR" sz="3000" b="0" i="0" u="none" strike="noStrike" kern="1200" cap="none" spc="0" normalizeH="0" baseline="0" noProof="0" dirty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210 크래커 R" panose="02020603020101020101" pitchFamily="18" charset="-127"/>
              <a:ea typeface="210 크래커 R" panose="02020603020101020101" pitchFamily="18" charset="-127"/>
              <a:cs typeface="+mn-cs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41" y="2066191"/>
            <a:ext cx="2675873" cy="4369777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314" y="1055564"/>
            <a:ext cx="5102231" cy="319551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955" y="3884142"/>
            <a:ext cx="4126522" cy="242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99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" y="0"/>
            <a:ext cx="514349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095375" y="785206"/>
            <a:ext cx="5524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b="1" spc="-15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  <a:cs typeface="Arial" panose="020B0604020202020204" pitchFamily="34" charset="0"/>
              </a:rPr>
              <a:t>장자의 인생관</a:t>
            </a:r>
            <a:endParaRPr lang="ko-KR" altLang="en-US" sz="5400" b="1" spc="-150" dirty="0">
              <a:latin typeface="12롯데마트드림Bold" panose="02020603020101020101" pitchFamily="18" charset="-127"/>
              <a:ea typeface="12롯데마트드림Bold" panose="020206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795733" y="1309536"/>
            <a:ext cx="752252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ko-KR" altLang="en-US" sz="4000" dirty="0">
                <a:solidFill>
                  <a:srgbClr val="FF0000"/>
                </a:solidFill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삶</a:t>
            </a:r>
            <a:r>
              <a:rPr lang="ko-KR" altLang="en-US" sz="2400" dirty="0"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은 </a:t>
            </a:r>
            <a:r>
              <a:rPr lang="en-US" altLang="ko-KR" sz="2400" dirty="0"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'</a:t>
            </a:r>
            <a:r>
              <a:rPr lang="ko-KR" altLang="en-US" sz="2400" dirty="0"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맞다 </a:t>
            </a:r>
            <a:r>
              <a:rPr lang="en-US" altLang="ko-KR" sz="2400" dirty="0"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or </a:t>
            </a:r>
            <a:r>
              <a:rPr lang="ko-KR" altLang="en-US" sz="2400" dirty="0"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아니다</a:t>
            </a:r>
            <a:r>
              <a:rPr lang="en-US" altLang="ko-KR" sz="2400" dirty="0"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' </a:t>
            </a:r>
            <a:r>
              <a:rPr lang="ko-KR" altLang="en-US" sz="2400" dirty="0"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중 하나로 정해지지 않으며</a:t>
            </a:r>
            <a:r>
              <a:rPr lang="en-US" altLang="ko-KR" sz="2400" dirty="0"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, </a:t>
            </a:r>
            <a:endParaRPr lang="en-US" altLang="ko-KR" sz="2400" dirty="0" smtClean="0">
              <a:latin typeface="12롯데마트행복Bold" panose="02020603020101020101" pitchFamily="18" charset="-127"/>
              <a:ea typeface="12롯데마트행복Bold" panose="02020603020101020101" pitchFamily="18" charset="-127"/>
            </a:endParaRPr>
          </a:p>
          <a:p>
            <a:pPr>
              <a:lnSpc>
                <a:spcPct val="250000"/>
              </a:lnSpc>
            </a:pPr>
            <a:r>
              <a:rPr lang="ko-KR" altLang="en-US" sz="2400" dirty="0" smtClean="0"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두개의 </a:t>
            </a:r>
            <a:r>
              <a:rPr lang="ko-KR" altLang="en-US" sz="2400" dirty="0"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상반된 가치는 마치 하나로 이어진 도르래와 같아서</a:t>
            </a:r>
            <a:r>
              <a:rPr lang="en-US" altLang="ko-KR" sz="2400" dirty="0"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, </a:t>
            </a:r>
            <a:r>
              <a:rPr lang="ko-KR" altLang="en-US" sz="2400" dirty="0"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둘을 나누어서 단정하지 말고 큰 하나로 보아 상황에 맞게 조절해 나가야 </a:t>
            </a:r>
            <a:r>
              <a:rPr lang="ko-KR" altLang="en-US" sz="2400" dirty="0" smtClean="0"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한다</a:t>
            </a:r>
            <a:r>
              <a:rPr lang="en-US" altLang="ko-KR" sz="2400" dirty="0" smtClean="0"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.</a:t>
            </a:r>
            <a:endParaRPr lang="ko-KR" altLang="en-US" sz="2400" dirty="0">
              <a:latin typeface="12롯데마트행복Bold" panose="02020603020101020101" pitchFamily="18" charset="-127"/>
              <a:ea typeface="12롯데마트행복Bold" panose="0202060302010102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709" y="584308"/>
            <a:ext cx="3656868" cy="585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9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" y="0"/>
            <a:ext cx="514349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095375" y="125783"/>
            <a:ext cx="5524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b="1" spc="-15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  <a:cs typeface="Arial" panose="020B0604020202020204" pitchFamily="34" charset="0"/>
              </a:rPr>
              <a:t>장자의 인생관</a:t>
            </a:r>
            <a:endParaRPr lang="ko-KR" altLang="en-US" sz="5400" b="1" spc="-150" dirty="0">
              <a:latin typeface="12롯데마트드림Bold" panose="02020603020101020101" pitchFamily="18" charset="-127"/>
              <a:ea typeface="12롯데마트드림Bold" panose="020206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095375" y="1123176"/>
            <a:ext cx="10456984" cy="4800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600" dirty="0"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따라서 사회생활도 어쩔 수 없는 상황 앞에서는 굽힐 줄도 알아야 하고</a:t>
            </a:r>
            <a:r>
              <a:rPr lang="en-US" altLang="ko-KR" sz="2600" dirty="0"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, </a:t>
            </a:r>
            <a:r>
              <a:rPr lang="ko-KR" altLang="en-US" sz="2600" dirty="0"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사람이 변해서 늙고 죽는 것도 당연하게 받아들여 개의치 않아야 된다는 것이다</a:t>
            </a:r>
            <a:r>
              <a:rPr lang="en-US" altLang="ko-KR" sz="2600" dirty="0"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. </a:t>
            </a:r>
            <a:endParaRPr lang="en-US" altLang="ko-KR" sz="2600" dirty="0" smtClean="0">
              <a:latin typeface="12롯데마트행복Bold" panose="02020603020101020101" pitchFamily="18" charset="-127"/>
              <a:ea typeface="12롯데마트행복Bold" panose="0202060302010102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2600" dirty="0" smtClean="0">
              <a:latin typeface="12롯데마트행복Bold" panose="02020603020101020101" pitchFamily="18" charset="-127"/>
              <a:ea typeface="12롯데마트행복Bold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600" dirty="0" smtClean="0"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또한 </a:t>
            </a:r>
            <a:r>
              <a:rPr lang="ko-KR" altLang="en-US" sz="2600" dirty="0"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작은 생각에 머물러서</a:t>
            </a:r>
            <a:r>
              <a:rPr lang="en-US" altLang="ko-KR" sz="2600" dirty="0"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, </a:t>
            </a:r>
            <a:r>
              <a:rPr lang="ko-KR" altLang="en-US" sz="2600" dirty="0"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옳고 그름을 하나하나 세세하게 따지지 말고</a:t>
            </a:r>
            <a:r>
              <a:rPr lang="en-US" altLang="ko-KR" sz="2600" dirty="0"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, </a:t>
            </a:r>
            <a:endParaRPr lang="en-US" altLang="ko-KR" sz="2600" dirty="0" smtClean="0">
              <a:latin typeface="12롯데마트행복Bold" panose="02020603020101020101" pitchFamily="18" charset="-127"/>
              <a:ea typeface="12롯데마트행복Bold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600" dirty="0" smtClean="0"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하늘을 </a:t>
            </a:r>
            <a:r>
              <a:rPr lang="ko-KR" altLang="en-US" sz="2600" dirty="0"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뒤덮는 대붕 처럼 크게 생각해서 너그럽게 이해하라는 것</a:t>
            </a:r>
            <a:r>
              <a:rPr lang="en-US" altLang="ko-KR" sz="2600" dirty="0"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. </a:t>
            </a:r>
            <a:endParaRPr lang="en-US" altLang="ko-KR" sz="2600" dirty="0" smtClean="0">
              <a:latin typeface="12롯데마트행복Bold" panose="02020603020101020101" pitchFamily="18" charset="-127"/>
              <a:ea typeface="12롯데마트행복Bold" panose="0202060302010102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2600" dirty="0" smtClean="0">
              <a:latin typeface="12롯데마트행복Bold" panose="02020603020101020101" pitchFamily="18" charset="-127"/>
              <a:ea typeface="12롯데마트행복Bold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600" dirty="0" smtClean="0"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따라서 </a:t>
            </a:r>
            <a:r>
              <a:rPr lang="ko-KR" altLang="en-US" sz="2600" dirty="0"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이렇게 바라보면</a:t>
            </a:r>
            <a:r>
              <a:rPr lang="en-US" altLang="ko-KR" sz="2600" dirty="0"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, </a:t>
            </a:r>
            <a:r>
              <a:rPr lang="ko-KR" altLang="en-US" sz="2600" dirty="0"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추한 사람도 인기가 많을 수 있으며</a:t>
            </a:r>
            <a:r>
              <a:rPr lang="en-US" altLang="ko-KR" sz="2600" dirty="0"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, </a:t>
            </a:r>
            <a:r>
              <a:rPr lang="ko-KR" altLang="en-US" sz="2600" dirty="0"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장애를 가진 사람도 보통사람과 다를 바 없다는 </a:t>
            </a:r>
            <a:r>
              <a:rPr lang="ko-KR" altLang="en-US" sz="2600" dirty="0" smtClean="0"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것이다</a:t>
            </a:r>
            <a:r>
              <a:rPr lang="en-US" altLang="ko-KR" sz="2600" dirty="0" smtClean="0"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.</a:t>
            </a:r>
            <a:endParaRPr lang="ko-KR" altLang="en-US" sz="2600" dirty="0">
              <a:latin typeface="12롯데마트행복Bold" panose="02020603020101020101" pitchFamily="18" charset="-127"/>
              <a:ea typeface="12롯데마트행복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688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" y="0"/>
            <a:ext cx="514349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89596" y="448"/>
            <a:ext cx="5524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b="1" spc="-15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  <a:cs typeface="Arial" panose="020B0604020202020204" pitchFamily="34" charset="0"/>
              </a:rPr>
              <a:t>장자의 행복</a:t>
            </a:r>
            <a:endParaRPr lang="ko-KR" altLang="en-US" sz="5400" b="1" spc="-150" dirty="0">
              <a:latin typeface="12롯데마트드림Bold" panose="02020603020101020101" pitchFamily="18" charset="-127"/>
              <a:ea typeface="12롯데마트드림Bold" panose="020206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51252" y="179207"/>
            <a:ext cx="2945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err="1" smtClean="0">
                <a:latin typeface="210 크래커 R" panose="02020603020101020101" pitchFamily="18" charset="-127"/>
                <a:ea typeface="210 크래커 R" panose="02020603020101020101" pitchFamily="18" charset="-127"/>
              </a:rPr>
              <a:t>애태타</a:t>
            </a:r>
            <a:r>
              <a:rPr lang="en-US" altLang="ko-KR" sz="3200" dirty="0" smtClean="0">
                <a:latin typeface="210 크래커 R" panose="02020603020101020101" pitchFamily="18" charset="-127"/>
                <a:ea typeface="210 크래커 R" panose="02020603020101020101" pitchFamily="18" charset="-127"/>
              </a:rPr>
              <a:t>, </a:t>
            </a:r>
            <a:r>
              <a:rPr lang="ko-KR" altLang="en-US" sz="3200" dirty="0" err="1" smtClean="0">
                <a:latin typeface="210 크래커 R" panose="02020603020101020101" pitchFamily="18" charset="-127"/>
                <a:ea typeface="210 크래커 R" panose="02020603020101020101" pitchFamily="18" charset="-127"/>
              </a:rPr>
              <a:t>지리소</a:t>
            </a:r>
            <a:endParaRPr lang="ko-KR" altLang="en-US" sz="3200" dirty="0">
              <a:latin typeface="210 크래커 R" panose="02020603020101020101" pitchFamily="18" charset="-127"/>
              <a:ea typeface="210 크래커 R" panose="0202060302010102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9596" y="923778"/>
            <a:ext cx="10857054" cy="6440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500" dirty="0" err="1">
                <a:solidFill>
                  <a:srgbClr val="FF0000"/>
                </a:solidFill>
                <a:latin typeface="210 크래커 R" panose="02020603020101020101" pitchFamily="18" charset="-127"/>
                <a:ea typeface="210 크래커 R" panose="02020603020101020101" pitchFamily="18" charset="-127"/>
              </a:rPr>
              <a:t>지리소</a:t>
            </a:r>
            <a:r>
              <a:rPr lang="en-US" altLang="ko-KR" sz="2500" dirty="0">
                <a:solidFill>
                  <a:srgbClr val="FF0000"/>
                </a:solidFill>
                <a:latin typeface="210 크래커 R" panose="02020603020101020101" pitchFamily="18" charset="-127"/>
                <a:ea typeface="210 크래커 R" panose="02020603020101020101" pitchFamily="18" charset="-127"/>
              </a:rPr>
              <a:t>(</a:t>
            </a:r>
            <a:r>
              <a:rPr lang="ko-KR" altLang="en-US" sz="2500" dirty="0">
                <a:solidFill>
                  <a:srgbClr val="FF0000"/>
                </a:solidFill>
                <a:latin typeface="210 크래커 R" panose="02020603020101020101" pitchFamily="18" charset="-127"/>
                <a:ea typeface="210 크래커 R" panose="02020603020101020101" pitchFamily="18" charset="-127"/>
              </a:rPr>
              <a:t>支離疏</a:t>
            </a:r>
            <a:r>
              <a:rPr lang="en-US" altLang="ko-KR" sz="2500" dirty="0">
                <a:solidFill>
                  <a:srgbClr val="FF0000"/>
                </a:solidFill>
                <a:latin typeface="210 크래커 R" panose="02020603020101020101" pitchFamily="18" charset="-127"/>
                <a:ea typeface="210 크래커 R" panose="02020603020101020101" pitchFamily="18" charset="-127"/>
              </a:rPr>
              <a:t>)</a:t>
            </a:r>
            <a:r>
              <a:rPr lang="ko-KR" altLang="en-US" sz="2500" dirty="0">
                <a:latin typeface="210 크래커 R" panose="02020603020101020101" pitchFamily="18" charset="-127"/>
                <a:ea typeface="210 크래커 R" panose="02020603020101020101" pitchFamily="18" charset="-127"/>
              </a:rPr>
              <a:t>라는 사람은 턱이 배꼽 아래 </a:t>
            </a:r>
            <a:r>
              <a:rPr lang="ko-KR" altLang="en-US" sz="2500" dirty="0" err="1">
                <a:latin typeface="210 크래커 R" panose="02020603020101020101" pitchFamily="18" charset="-127"/>
                <a:ea typeface="210 크래커 R" panose="02020603020101020101" pitchFamily="18" charset="-127"/>
              </a:rPr>
              <a:t>감추어지고</a:t>
            </a:r>
            <a:r>
              <a:rPr lang="en-US" altLang="ko-KR" sz="2500" dirty="0">
                <a:latin typeface="210 크래커 R" panose="02020603020101020101" pitchFamily="18" charset="-127"/>
                <a:ea typeface="210 크래커 R" panose="02020603020101020101" pitchFamily="18" charset="-127"/>
              </a:rPr>
              <a:t>, </a:t>
            </a:r>
            <a:r>
              <a:rPr lang="ko-KR" altLang="en-US" sz="2500" dirty="0">
                <a:latin typeface="210 크래커 R" panose="02020603020101020101" pitchFamily="18" charset="-127"/>
                <a:ea typeface="210 크래커 R" panose="02020603020101020101" pitchFamily="18" charset="-127"/>
              </a:rPr>
              <a:t>어깨가 머리보다 높으며</a:t>
            </a:r>
            <a:r>
              <a:rPr lang="en-US" altLang="ko-KR" sz="2500" dirty="0">
                <a:latin typeface="210 크래커 R" panose="02020603020101020101" pitchFamily="18" charset="-127"/>
                <a:ea typeface="210 크래커 R" panose="02020603020101020101" pitchFamily="18" charset="-127"/>
              </a:rPr>
              <a:t>, </a:t>
            </a:r>
            <a:r>
              <a:rPr lang="ko-KR" altLang="en-US" sz="2500" dirty="0" err="1">
                <a:latin typeface="210 크래커 R" panose="02020603020101020101" pitchFamily="18" charset="-127"/>
                <a:ea typeface="210 크래커 R" panose="02020603020101020101" pitchFamily="18" charset="-127"/>
              </a:rPr>
              <a:t>머리꼬리가</a:t>
            </a:r>
            <a:r>
              <a:rPr lang="ko-KR" altLang="en-US" sz="2500" dirty="0">
                <a:latin typeface="210 크래커 R" panose="02020603020101020101" pitchFamily="18" charset="-127"/>
                <a:ea typeface="210 크래커 R" panose="02020603020101020101" pitchFamily="18" charset="-127"/>
              </a:rPr>
              <a:t> 하늘로 치솟아 있고</a:t>
            </a:r>
            <a:r>
              <a:rPr lang="en-US" altLang="ko-KR" sz="2500" dirty="0">
                <a:latin typeface="210 크래커 R" panose="02020603020101020101" pitchFamily="18" charset="-127"/>
                <a:ea typeface="210 크래커 R" panose="02020603020101020101" pitchFamily="18" charset="-127"/>
              </a:rPr>
              <a:t>, </a:t>
            </a:r>
            <a:r>
              <a:rPr lang="ko-KR" altLang="en-US" sz="2500" dirty="0">
                <a:latin typeface="210 크래커 R" panose="02020603020101020101" pitchFamily="18" charset="-127"/>
                <a:ea typeface="210 크래커 R" panose="02020603020101020101" pitchFamily="18" charset="-127"/>
              </a:rPr>
              <a:t>오장육부는 </a:t>
            </a:r>
            <a:r>
              <a:rPr lang="ko-KR" altLang="en-US" sz="2500" dirty="0" err="1">
                <a:latin typeface="210 크래커 R" panose="02020603020101020101" pitchFamily="18" charset="-127"/>
                <a:ea typeface="210 크래커 R" panose="02020603020101020101" pitchFamily="18" charset="-127"/>
              </a:rPr>
              <a:t>윗쪽에</a:t>
            </a:r>
            <a:r>
              <a:rPr lang="ko-KR" altLang="en-US" sz="2500" dirty="0">
                <a:latin typeface="210 크래커 R" panose="02020603020101020101" pitchFamily="18" charset="-127"/>
                <a:ea typeface="210 크래커 R" panose="02020603020101020101" pitchFamily="18" charset="-127"/>
              </a:rPr>
              <a:t> 붙어 있고</a:t>
            </a:r>
            <a:r>
              <a:rPr lang="en-US" altLang="ko-KR" sz="2500" dirty="0">
                <a:latin typeface="210 크래커 R" panose="02020603020101020101" pitchFamily="18" charset="-127"/>
                <a:ea typeface="210 크래커 R" panose="02020603020101020101" pitchFamily="18" charset="-127"/>
              </a:rPr>
              <a:t>, </a:t>
            </a:r>
            <a:r>
              <a:rPr lang="ko-KR" altLang="en-US" sz="2500" dirty="0">
                <a:latin typeface="210 크래커 R" panose="02020603020101020101" pitchFamily="18" charset="-127"/>
                <a:ea typeface="210 크래커 R" panose="02020603020101020101" pitchFamily="18" charset="-127"/>
              </a:rPr>
              <a:t>두 다리가 옆구리에 와 있었다</a:t>
            </a:r>
            <a:r>
              <a:rPr lang="en-US" altLang="ko-KR" sz="2500" dirty="0">
                <a:latin typeface="210 크래커 R" panose="02020603020101020101" pitchFamily="18" charset="-127"/>
                <a:ea typeface="210 크래커 R" panose="02020603020101020101" pitchFamily="18" charset="-127"/>
              </a:rPr>
              <a:t>. </a:t>
            </a:r>
            <a:r>
              <a:rPr lang="ko-KR" altLang="en-US" sz="2500" dirty="0">
                <a:latin typeface="210 크래커 R" panose="02020603020101020101" pitchFamily="18" charset="-127"/>
                <a:ea typeface="210 크래커 R" panose="02020603020101020101" pitchFamily="18" charset="-127"/>
              </a:rPr>
              <a:t>그러나 바느질을 하여 입에 풀칠을 하기에 충분하였다</a:t>
            </a:r>
            <a:r>
              <a:rPr lang="en-US" altLang="ko-KR" sz="2500" dirty="0">
                <a:latin typeface="210 크래커 R" panose="02020603020101020101" pitchFamily="18" charset="-127"/>
                <a:ea typeface="210 크래커 R" panose="02020603020101020101" pitchFamily="18" charset="-127"/>
              </a:rPr>
              <a:t>. </a:t>
            </a:r>
            <a:endParaRPr lang="en-US" altLang="ko-KR" sz="2500" dirty="0" smtClean="0">
              <a:latin typeface="210 크래커 R" panose="02020603020101020101" pitchFamily="18" charset="-127"/>
              <a:ea typeface="210 크래커 R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500" dirty="0" smtClean="0">
                <a:latin typeface="210 크래커 R" panose="02020603020101020101" pitchFamily="18" charset="-127"/>
                <a:ea typeface="210 크래커 R" panose="02020603020101020101" pitchFamily="18" charset="-127"/>
              </a:rPr>
              <a:t>키질을 </a:t>
            </a:r>
            <a:r>
              <a:rPr lang="ko-KR" altLang="en-US" sz="2500" dirty="0">
                <a:latin typeface="210 크래커 R" panose="02020603020101020101" pitchFamily="18" charset="-127"/>
                <a:ea typeface="210 크래커 R" panose="02020603020101020101" pitchFamily="18" charset="-127"/>
              </a:rPr>
              <a:t>하여 쌀을 불려 열 식구를 먹이기에 충분하였다</a:t>
            </a:r>
            <a:r>
              <a:rPr lang="en-US" altLang="ko-KR" sz="2500" dirty="0">
                <a:latin typeface="210 크래커 R" panose="02020603020101020101" pitchFamily="18" charset="-127"/>
                <a:ea typeface="210 크래커 R" panose="02020603020101020101" pitchFamily="18" charset="-127"/>
              </a:rPr>
              <a:t>.</a:t>
            </a:r>
            <a:br>
              <a:rPr lang="en-US" altLang="ko-KR" sz="2500" dirty="0">
                <a:latin typeface="210 크래커 R" panose="02020603020101020101" pitchFamily="18" charset="-127"/>
                <a:ea typeface="210 크래커 R" panose="02020603020101020101" pitchFamily="18" charset="-127"/>
              </a:rPr>
            </a:br>
            <a:r>
              <a:rPr lang="ko-KR" altLang="en-US" sz="2500" dirty="0">
                <a:latin typeface="210 크래커 R" panose="02020603020101020101" pitchFamily="18" charset="-127"/>
                <a:ea typeface="210 크래커 R" panose="02020603020101020101" pitchFamily="18" charset="-127"/>
              </a:rPr>
              <a:t>위에서 군인들을 징집하더라도 지리는 팔을 휘저으며 그곳을 노닐 수 있었다</a:t>
            </a:r>
            <a:r>
              <a:rPr lang="en-US" altLang="ko-KR" sz="2500" dirty="0">
                <a:latin typeface="210 크래커 R" panose="02020603020101020101" pitchFamily="18" charset="-127"/>
                <a:ea typeface="210 크래커 R" panose="02020603020101020101" pitchFamily="18" charset="-127"/>
              </a:rPr>
              <a:t>. </a:t>
            </a:r>
            <a:endParaRPr lang="en-US" altLang="ko-KR" sz="2500" dirty="0" smtClean="0">
              <a:latin typeface="210 크래커 R" panose="02020603020101020101" pitchFamily="18" charset="-127"/>
              <a:ea typeface="210 크래커 R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500" dirty="0" smtClean="0">
                <a:latin typeface="210 크래커 R" panose="02020603020101020101" pitchFamily="18" charset="-127"/>
                <a:ea typeface="210 크래커 R" panose="02020603020101020101" pitchFamily="18" charset="-127"/>
              </a:rPr>
              <a:t>큰 </a:t>
            </a:r>
            <a:r>
              <a:rPr lang="ko-KR" altLang="en-US" sz="2500" dirty="0">
                <a:latin typeface="210 크래커 R" panose="02020603020101020101" pitchFamily="18" charset="-127"/>
                <a:ea typeface="210 크래커 R" panose="02020603020101020101" pitchFamily="18" charset="-127"/>
              </a:rPr>
              <a:t>부역이 있다 하더라도 지리는 언제나 병을 지니고 있기 때문에 일에 끌려가지 않았다</a:t>
            </a:r>
            <a:r>
              <a:rPr lang="en-US" altLang="ko-KR" sz="2500" dirty="0">
                <a:latin typeface="210 크래커 R" panose="02020603020101020101" pitchFamily="18" charset="-127"/>
                <a:ea typeface="210 크래커 R" panose="02020603020101020101" pitchFamily="18" charset="-127"/>
              </a:rPr>
              <a:t>. </a:t>
            </a:r>
            <a:r>
              <a:rPr lang="ko-KR" altLang="en-US" sz="2500" dirty="0">
                <a:latin typeface="210 크래커 R" panose="02020603020101020101" pitchFamily="18" charset="-127"/>
                <a:ea typeface="210 크래커 R" panose="02020603020101020101" pitchFamily="18" charset="-127"/>
              </a:rPr>
              <a:t>위에서 불구자들에게 곡식을 나누어 줄 적에는 세 종의 곡식과 열 다발의 땔감을 받았다</a:t>
            </a:r>
            <a:r>
              <a:rPr lang="en-US" altLang="ko-KR" sz="2500" dirty="0">
                <a:latin typeface="210 크래커 R" panose="02020603020101020101" pitchFamily="18" charset="-127"/>
                <a:ea typeface="210 크래커 R" panose="02020603020101020101" pitchFamily="18" charset="-127"/>
              </a:rPr>
              <a:t>. </a:t>
            </a:r>
            <a:r>
              <a:rPr lang="ko-KR" altLang="en-US" sz="2500" dirty="0">
                <a:latin typeface="210 크래커 R" panose="02020603020101020101" pitchFamily="18" charset="-127"/>
                <a:ea typeface="210 크래커 R" panose="02020603020101020101" pitchFamily="18" charset="-127"/>
              </a:rPr>
              <a:t>그의 형체가 불완전한 사람은 그래도 그 자신을 충분히 보양할 수 있고</a:t>
            </a:r>
            <a:r>
              <a:rPr lang="en-US" altLang="ko-KR" sz="2500" dirty="0">
                <a:latin typeface="210 크래커 R" panose="02020603020101020101" pitchFamily="18" charset="-127"/>
                <a:ea typeface="210 크래커 R" panose="02020603020101020101" pitchFamily="18" charset="-127"/>
              </a:rPr>
              <a:t>, </a:t>
            </a:r>
            <a:r>
              <a:rPr lang="ko-KR" altLang="en-US" sz="2500" dirty="0">
                <a:latin typeface="210 크래커 R" panose="02020603020101020101" pitchFamily="18" charset="-127"/>
                <a:ea typeface="210 크래커 R" panose="02020603020101020101" pitchFamily="18" charset="-127"/>
              </a:rPr>
              <a:t>그가 타고난 </a:t>
            </a:r>
            <a:r>
              <a:rPr lang="ko-KR" altLang="en-US" sz="2500" dirty="0" err="1">
                <a:latin typeface="210 크래커 R" panose="02020603020101020101" pitchFamily="18" charset="-127"/>
                <a:ea typeface="210 크래커 R" panose="02020603020101020101" pitchFamily="18" charset="-127"/>
              </a:rPr>
              <a:t>목숨대로</a:t>
            </a:r>
            <a:r>
              <a:rPr lang="ko-KR" altLang="en-US" sz="2500" dirty="0">
                <a:latin typeface="210 크래커 R" panose="02020603020101020101" pitchFamily="18" charset="-127"/>
                <a:ea typeface="210 크래커 R" panose="02020603020101020101" pitchFamily="18" charset="-127"/>
              </a:rPr>
              <a:t> 다 살 수 있는 것이다</a:t>
            </a:r>
            <a:r>
              <a:rPr lang="en-US" altLang="ko-KR" sz="2500" dirty="0">
                <a:latin typeface="210 크래커 R" panose="02020603020101020101" pitchFamily="18" charset="-127"/>
                <a:ea typeface="210 크래커 R" panose="02020603020101020101" pitchFamily="18" charset="-127"/>
              </a:rPr>
              <a:t>.</a:t>
            </a:r>
            <a:br>
              <a:rPr lang="en-US" altLang="ko-KR" sz="2500" dirty="0">
                <a:latin typeface="210 크래커 R" panose="02020603020101020101" pitchFamily="18" charset="-127"/>
                <a:ea typeface="210 크래커 R" panose="02020603020101020101" pitchFamily="18" charset="-127"/>
              </a:rPr>
            </a:br>
            <a:r>
              <a:rPr lang="en-US" altLang="ko-KR" sz="2500" dirty="0">
                <a:latin typeface="210 크래커 R" panose="02020603020101020101" pitchFamily="18" charset="-127"/>
                <a:ea typeface="210 크래커 R" panose="02020603020101020101" pitchFamily="18" charset="-127"/>
              </a:rPr>
              <a:t/>
            </a:r>
            <a:br>
              <a:rPr lang="en-US" altLang="ko-KR" sz="2500" dirty="0">
                <a:latin typeface="210 크래커 R" panose="02020603020101020101" pitchFamily="18" charset="-127"/>
                <a:ea typeface="210 크래커 R" panose="02020603020101020101" pitchFamily="18" charset="-127"/>
              </a:rPr>
            </a:br>
            <a:endParaRPr lang="ko-KR" altLang="en-US" sz="2500" dirty="0">
              <a:latin typeface="210 크래커 R" panose="02020603020101020101" pitchFamily="18" charset="-127"/>
              <a:ea typeface="210 크래커 R" panose="0202060302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48" y="1083574"/>
            <a:ext cx="9712814" cy="4910676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398" y="1083574"/>
            <a:ext cx="4876800" cy="491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12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" y="0"/>
            <a:ext cx="514349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130544" y="495059"/>
            <a:ext cx="5524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b="1" spc="-15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  <a:cs typeface="Arial" panose="020B0604020202020204" pitchFamily="34" charset="0"/>
              </a:rPr>
              <a:t>장자의 행복</a:t>
            </a:r>
            <a:endParaRPr lang="ko-KR" altLang="en-US" sz="5400" b="1" spc="-150" dirty="0">
              <a:latin typeface="12롯데마트드림Bold" panose="02020603020101020101" pitchFamily="18" charset="-127"/>
              <a:ea typeface="12롯데마트드림Bold" panose="02020603020101020101" pitchFamily="18" charset="-127"/>
              <a:cs typeface="Arial" panose="020B060402020202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131" y="1587745"/>
            <a:ext cx="8352692" cy="499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07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1059351" y="0"/>
            <a:ext cx="139555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dirty="0" smtClean="0">
                <a:solidFill>
                  <a:srgbClr val="7030A0"/>
                </a:solidFill>
                <a:latin typeface="210 도시락 B" panose="02020603020101020101" pitchFamily="18" charset="-127"/>
                <a:ea typeface="210 도시락 B" panose="02020603020101020101" pitchFamily="18" charset="-127"/>
              </a:rPr>
              <a:t>인간의 자기중심적 편견</a:t>
            </a:r>
            <a:r>
              <a:rPr lang="ko-KR" altLang="en-US" sz="5400" dirty="0" smtClean="0">
                <a:solidFill>
                  <a:srgbClr val="00B050"/>
                </a:solidFill>
                <a:latin typeface="210 도시락 B" panose="02020603020101020101" pitchFamily="18" charset="-127"/>
                <a:ea typeface="210 도시락 B" panose="02020603020101020101" pitchFamily="18" charset="-127"/>
              </a:rPr>
              <a:t>에서 비롯된 </a:t>
            </a:r>
            <a:endParaRPr lang="en-US" altLang="ko-KR" sz="5400" dirty="0" smtClean="0">
              <a:solidFill>
                <a:srgbClr val="00B050"/>
              </a:solidFill>
              <a:latin typeface="210 도시락 B" panose="02020603020101020101" pitchFamily="18" charset="-127"/>
              <a:ea typeface="210 도시락 B" panose="02020603020101020101" pitchFamily="18" charset="-127"/>
            </a:endParaRPr>
          </a:p>
          <a:p>
            <a:pPr algn="ctr"/>
            <a:r>
              <a:rPr lang="ko-KR" altLang="en-US" sz="5400" dirty="0" smtClean="0">
                <a:solidFill>
                  <a:srgbClr val="7030A0"/>
                </a:solidFill>
                <a:latin typeface="210 도시락 B" panose="02020603020101020101" pitchFamily="18" charset="-127"/>
                <a:ea typeface="210 도시락 B" panose="02020603020101020101" pitchFamily="18" charset="-127"/>
              </a:rPr>
              <a:t>분별</a:t>
            </a:r>
            <a:r>
              <a:rPr lang="ko-KR" altLang="en-US" sz="5400" dirty="0" smtClean="0">
                <a:solidFill>
                  <a:srgbClr val="00B050"/>
                </a:solidFill>
                <a:latin typeface="210 도시락 B" panose="02020603020101020101" pitchFamily="18" charset="-127"/>
                <a:ea typeface="210 도시락 B" panose="02020603020101020101" pitchFamily="18" charset="-127"/>
              </a:rPr>
              <a:t>은</a:t>
            </a:r>
            <a:r>
              <a:rPr lang="en-US" altLang="ko-KR" sz="5400" dirty="0">
                <a:solidFill>
                  <a:srgbClr val="00B050"/>
                </a:solidFill>
                <a:latin typeface="210 도시락 B" panose="02020603020101020101" pitchFamily="18" charset="-127"/>
                <a:ea typeface="210 도시락 B" panose="02020603020101020101" pitchFamily="18" charset="-127"/>
              </a:rPr>
              <a:t> </a:t>
            </a:r>
            <a:r>
              <a:rPr lang="ko-KR" altLang="en-US" sz="5400" dirty="0" err="1" smtClean="0">
                <a:solidFill>
                  <a:srgbClr val="0070C0"/>
                </a:solidFill>
                <a:latin typeface="210 도시락 B" panose="02020603020101020101" pitchFamily="18" charset="-127"/>
                <a:ea typeface="210 도시락 B" panose="02020603020101020101" pitchFamily="18" charset="-127"/>
              </a:rPr>
              <a:t>상대적일뿐</a:t>
            </a:r>
            <a:endParaRPr lang="en-US" altLang="ko-KR" sz="3000" dirty="0" smtClean="0">
              <a:solidFill>
                <a:srgbClr val="0070C0"/>
              </a:solidFill>
              <a:latin typeface="210 크래커 R" panose="02020603020101020101" pitchFamily="18" charset="-127"/>
              <a:ea typeface="210 크래커 R" panose="0202060302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088" y="1754326"/>
            <a:ext cx="3952315" cy="5269753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403" y="1754326"/>
            <a:ext cx="3898246" cy="510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67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</TotalTime>
  <Words>567</Words>
  <Application>Microsoft Office PowerPoint</Application>
  <PresentationFormat>와이드스크린</PresentationFormat>
  <Paragraphs>44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2" baseType="lpstr">
      <vt:lpstr>맑은 고딕</vt:lpstr>
      <vt:lpstr>210 도시락 B</vt:lpstr>
      <vt:lpstr>KoPub돋움체 Light</vt:lpstr>
      <vt:lpstr>Arial</vt:lpstr>
      <vt:lpstr>210 크래커 R</vt:lpstr>
      <vt:lpstr>12롯데마트행복Bold</vt:lpstr>
      <vt:lpstr>12롯데마트드림Bold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Kim Emma</dc:creator>
  <cp:lastModifiedBy>user</cp:lastModifiedBy>
  <cp:revision>35</cp:revision>
  <dcterms:created xsi:type="dcterms:W3CDTF">2019-08-03T07:07:14Z</dcterms:created>
  <dcterms:modified xsi:type="dcterms:W3CDTF">2020-06-30T01:22:40Z</dcterms:modified>
</cp:coreProperties>
</file>