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0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27932" y="1592391"/>
            <a:ext cx="7029851" cy="6572278"/>
            <a:chOff x="5627932" y="1592391"/>
            <a:chExt cx="7029851" cy="657227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7932" y="1592391"/>
              <a:ext cx="7029851" cy="65722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41018" y="3804327"/>
            <a:ext cx="2863442" cy="2677061"/>
            <a:chOff x="2341018" y="3804327"/>
            <a:chExt cx="2863442" cy="267706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1018" y="3804327"/>
              <a:ext cx="2863442" cy="26770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911083" y="6533442"/>
            <a:ext cx="3033549" cy="3929863"/>
            <a:chOff x="13911083" y="6533442"/>
            <a:chExt cx="3033549" cy="392986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11083" y="6533442"/>
              <a:ext cx="3033549" cy="392986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70027" y="2022825"/>
            <a:ext cx="3013895" cy="2947366"/>
            <a:chOff x="1470027" y="2022825"/>
            <a:chExt cx="3013895" cy="294736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420000">
              <a:off x="1470027" y="2022825"/>
              <a:ext cx="3013895" cy="294736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704762" y="2260331"/>
            <a:ext cx="603118" cy="603118"/>
            <a:chOff x="13704762" y="2260331"/>
            <a:chExt cx="603118" cy="60311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04762" y="2260331"/>
              <a:ext cx="603118" cy="603118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8216" y="1505022"/>
            <a:ext cx="18859738" cy="797526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3061832" y="6443175"/>
            <a:ext cx="626051" cy="626051"/>
            <a:chOff x="3061832" y="6443175"/>
            <a:chExt cx="626051" cy="62605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140000">
              <a:off x="3061832" y="6443175"/>
              <a:ext cx="626051" cy="62605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656160" y="2580938"/>
            <a:ext cx="1071655" cy="1071655"/>
            <a:chOff x="14656160" y="2580938"/>
            <a:chExt cx="1071655" cy="1071655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56160" y="2580938"/>
              <a:ext cx="1071655" cy="10716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1702" y="834068"/>
            <a:ext cx="7087104" cy="253760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755276" y="3200549"/>
            <a:ext cx="18196155" cy="5367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91018" y="1748231"/>
            <a:ext cx="3308046" cy="2347512"/>
            <a:chOff x="1591018" y="1748231"/>
            <a:chExt cx="3308046" cy="234751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1018" y="1748231"/>
              <a:ext cx="3308046" cy="234751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869379" y="1565921"/>
            <a:ext cx="2373442" cy="2712132"/>
            <a:chOff x="4869379" y="1565921"/>
            <a:chExt cx="2373442" cy="271213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9379" y="1565921"/>
              <a:ext cx="2373442" cy="271213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338504" y="5853796"/>
            <a:ext cx="3606210" cy="3606210"/>
            <a:chOff x="11338504" y="5853796"/>
            <a:chExt cx="3606210" cy="360621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38504" y="5853796"/>
              <a:ext cx="3606210" cy="360621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769705" y="5890857"/>
            <a:ext cx="2242482" cy="3285688"/>
            <a:chOff x="8769705" y="5890857"/>
            <a:chExt cx="2242482" cy="328568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860000">
              <a:off x="8769705" y="5890857"/>
              <a:ext cx="2242482" cy="328568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48041" y="1748231"/>
            <a:ext cx="2655309" cy="2347512"/>
            <a:chOff x="7548041" y="1748231"/>
            <a:chExt cx="2655309" cy="234751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8041" y="1748231"/>
              <a:ext cx="2655309" cy="234751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992275" y="6188869"/>
            <a:ext cx="1803700" cy="2936063"/>
            <a:chOff x="14992275" y="6188869"/>
            <a:chExt cx="1803700" cy="293606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92275" y="6188869"/>
              <a:ext cx="1803700" cy="2936063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63241" y="4425257"/>
            <a:ext cx="15810053" cy="16355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627365" y="1330063"/>
            <a:ext cx="5287799" cy="7343787"/>
            <a:chOff x="3627365" y="1330063"/>
            <a:chExt cx="5287799" cy="7343787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7365" y="1330063"/>
              <a:ext cx="5287799" cy="734378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142857" y="1611865"/>
            <a:ext cx="5748436" cy="7061985"/>
            <a:chOff x="9142857" y="1611865"/>
            <a:chExt cx="5748436" cy="706198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2857" y="1611865"/>
              <a:ext cx="5748436" cy="70619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196" y="1415859"/>
            <a:ext cx="13301126" cy="393357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017098" y="2743545"/>
            <a:ext cx="528770" cy="528770"/>
            <a:chOff x="2017098" y="2743545"/>
            <a:chExt cx="528770" cy="52877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140000">
              <a:off x="2017098" y="2743545"/>
              <a:ext cx="528770" cy="52877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69153" y="3343987"/>
            <a:ext cx="726085" cy="726085"/>
            <a:chOff x="2369153" y="3343987"/>
            <a:chExt cx="726085" cy="72608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9153" y="3343987"/>
              <a:ext cx="726085" cy="7260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142857" y="2119299"/>
            <a:ext cx="7058633" cy="6047116"/>
            <a:chOff x="9142857" y="2119299"/>
            <a:chExt cx="7058633" cy="604711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2857" y="2119299"/>
              <a:ext cx="7058633" cy="60471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6415" y="1105544"/>
            <a:ext cx="17198522" cy="397361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017098" y="2743545"/>
            <a:ext cx="528770" cy="528770"/>
            <a:chOff x="2017098" y="2743545"/>
            <a:chExt cx="528770" cy="52877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140000">
              <a:off x="2017098" y="2743545"/>
              <a:ext cx="528770" cy="52877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69153" y="3343987"/>
            <a:ext cx="726085" cy="726085"/>
            <a:chOff x="2369153" y="3343987"/>
            <a:chExt cx="726085" cy="72608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9153" y="3343987"/>
              <a:ext cx="726085" cy="726085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142" y="4228197"/>
            <a:ext cx="13354542" cy="405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958" y="1109487"/>
            <a:ext cx="13301126" cy="394182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017098" y="2743545"/>
            <a:ext cx="528770" cy="528770"/>
            <a:chOff x="2017098" y="2743545"/>
            <a:chExt cx="528770" cy="52877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140000">
              <a:off x="2017098" y="2743545"/>
              <a:ext cx="528770" cy="52877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69153" y="3343987"/>
            <a:ext cx="726085" cy="726085"/>
            <a:chOff x="2369153" y="3343987"/>
            <a:chExt cx="726085" cy="72608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9153" y="3343987"/>
              <a:ext cx="726085" cy="7260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93192" y="3709938"/>
            <a:ext cx="15299331" cy="4218397"/>
            <a:chOff x="1493192" y="3709938"/>
            <a:chExt cx="15299331" cy="421839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3192" y="3709938"/>
              <a:ext cx="15299331" cy="42183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958" y="1109487"/>
            <a:ext cx="13301126" cy="393357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017098" y="2743545"/>
            <a:ext cx="528770" cy="528770"/>
            <a:chOff x="2017098" y="2743545"/>
            <a:chExt cx="528770" cy="52877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140000">
              <a:off x="2017098" y="2743545"/>
              <a:ext cx="528770" cy="52877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69153" y="3343987"/>
            <a:ext cx="726085" cy="726085"/>
            <a:chOff x="2369153" y="3343987"/>
            <a:chExt cx="726085" cy="72608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9153" y="3343987"/>
              <a:ext cx="726085" cy="7260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313503" y="-262772"/>
            <a:ext cx="7139982" cy="10811258"/>
            <a:chOff x="5313503" y="-262772"/>
            <a:chExt cx="7139982" cy="108112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3840000">
              <a:off x="5313503" y="-262772"/>
              <a:ext cx="7139982" cy="10811258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701" y="4873538"/>
            <a:ext cx="9481247" cy="31744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7475" y="958156"/>
            <a:ext cx="13301126" cy="393357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017098" y="2743545"/>
            <a:ext cx="528770" cy="528770"/>
            <a:chOff x="2017098" y="2743545"/>
            <a:chExt cx="528770" cy="52877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140000">
              <a:off x="2017098" y="2743545"/>
              <a:ext cx="528770" cy="52877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69153" y="3343987"/>
            <a:ext cx="726085" cy="726085"/>
            <a:chOff x="2369153" y="3343987"/>
            <a:chExt cx="726085" cy="72608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9153" y="3343987"/>
              <a:ext cx="726085" cy="72608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699069" y="51969"/>
            <a:ext cx="6888027" cy="10431434"/>
            <a:chOff x="5699069" y="51969"/>
            <a:chExt cx="6888027" cy="1043143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3960000">
              <a:off x="5699069" y="51969"/>
              <a:ext cx="6888027" cy="1043143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598043" y="5951580"/>
            <a:ext cx="4024960" cy="60814"/>
            <a:chOff x="3598043" y="5951580"/>
            <a:chExt cx="4024960" cy="6081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5000000">
              <a:off x="3598043" y="5951580"/>
              <a:ext cx="4024960" cy="6081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470188" y="6445643"/>
            <a:ext cx="4205731" cy="77526"/>
            <a:chOff x="5470188" y="6445643"/>
            <a:chExt cx="4205731" cy="7752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5060000">
              <a:off x="5470188" y="6445643"/>
              <a:ext cx="4205731" cy="7752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369520" y="6740962"/>
            <a:ext cx="4070195" cy="77565"/>
            <a:chOff x="7369520" y="6740962"/>
            <a:chExt cx="4070195" cy="77565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5660000">
              <a:off x="7369520" y="6740962"/>
              <a:ext cx="4070195" cy="7756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663149" y="6662242"/>
            <a:ext cx="3883876" cy="73020"/>
            <a:chOff x="9663149" y="6662242"/>
            <a:chExt cx="3883876" cy="73020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5040000">
              <a:off x="9663149" y="6662242"/>
              <a:ext cx="3883876" cy="73020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94322" y="3782911"/>
            <a:ext cx="3969865" cy="3287827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96112" y="4560744"/>
            <a:ext cx="1988310" cy="3003910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52818" y="5091353"/>
            <a:ext cx="4113155" cy="4098641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27832" y="5195976"/>
            <a:ext cx="3784831" cy="3748841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513749" y="4384241"/>
            <a:ext cx="4021074" cy="2960474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33282" y="3580012"/>
            <a:ext cx="4577814" cy="1149214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96167" y="6330439"/>
            <a:ext cx="4016376" cy="1149214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52940" y="8237447"/>
            <a:ext cx="5195957" cy="1149204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270658" y="3800791"/>
            <a:ext cx="4615909" cy="1149204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510488" y="7403668"/>
            <a:ext cx="5245443" cy="11492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051206" y="3716949"/>
            <a:ext cx="6445745" cy="4776813"/>
            <a:chOff x="2051206" y="3716949"/>
            <a:chExt cx="6445745" cy="477681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206" y="3716949"/>
              <a:ext cx="6445745" cy="477681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944341" y="1997774"/>
            <a:ext cx="6420077" cy="6705041"/>
            <a:chOff x="9944341" y="1997774"/>
            <a:chExt cx="6420077" cy="670504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44341" y="1997774"/>
              <a:ext cx="6420077" cy="670504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27511" y="1552505"/>
            <a:ext cx="3530983" cy="3530983"/>
            <a:chOff x="1327511" y="1552505"/>
            <a:chExt cx="3530983" cy="353098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7511" y="1552505"/>
              <a:ext cx="3530983" cy="353098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068665" y="2131333"/>
            <a:ext cx="3085714" cy="2458803"/>
            <a:chOff x="10068665" y="2131333"/>
            <a:chExt cx="3085714" cy="245880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68665" y="2131333"/>
              <a:ext cx="3085714" cy="24588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87998" y="1763922"/>
            <a:ext cx="6208106" cy="6757870"/>
            <a:chOff x="1687998" y="1763922"/>
            <a:chExt cx="6208106" cy="675787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7998" y="1763922"/>
              <a:ext cx="6208106" cy="675787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756957" y="3821947"/>
            <a:ext cx="2781118" cy="3919071"/>
            <a:chOff x="8756957" y="3821947"/>
            <a:chExt cx="2781118" cy="39190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56957" y="3821947"/>
              <a:ext cx="2781118" cy="39190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527737" y="5350649"/>
            <a:ext cx="2151330" cy="2130644"/>
            <a:chOff x="14527737" y="5350649"/>
            <a:chExt cx="2151330" cy="213064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7737" y="5350649"/>
              <a:ext cx="2151330" cy="213064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309875" y="5781483"/>
            <a:ext cx="1544888" cy="1324391"/>
            <a:chOff x="12309875" y="5781483"/>
            <a:chExt cx="1544888" cy="132439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09875" y="5781483"/>
              <a:ext cx="1544888" cy="13243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90766" y="437556"/>
            <a:ext cx="17504182" cy="9410602"/>
            <a:chOff x="390766" y="437556"/>
            <a:chExt cx="17504182" cy="941060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56577" y="-4062998"/>
              <a:ext cx="35008364" cy="1882120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66" y="437556"/>
              <a:ext cx="17504182" cy="941060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967185" y="1405581"/>
            <a:ext cx="11731944" cy="5411359"/>
            <a:chOff x="3967185" y="1405581"/>
            <a:chExt cx="11731944" cy="541135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7185" y="1405581"/>
              <a:ext cx="11731944" cy="541135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96448" y="7105897"/>
            <a:ext cx="17774135" cy="191678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040554" y="1579559"/>
            <a:ext cx="8406247" cy="21461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사용자 지정</PresentationFormat>
  <Paragraphs>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 수윤</cp:lastModifiedBy>
  <cp:revision>2</cp:revision>
  <dcterms:created xsi:type="dcterms:W3CDTF">2022-06-04T22:07:04Z</dcterms:created>
  <dcterms:modified xsi:type="dcterms:W3CDTF">2022-06-06T11:36:23Z</dcterms:modified>
</cp:coreProperties>
</file>